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3898" r:id="rId2"/>
  </p:sldMasterIdLst>
  <p:sldIdLst>
    <p:sldId id="256" r:id="rId3"/>
    <p:sldId id="274" r:id="rId4"/>
    <p:sldId id="272" r:id="rId5"/>
    <p:sldId id="276" r:id="rId6"/>
    <p:sldId id="267" r:id="rId7"/>
  </p:sldIdLst>
  <p:sldSz cx="6858000" cy="9906000" type="A4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205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174" y="78"/>
      </p:cViewPr>
      <p:guideLst>
        <p:guide pos="2205"/>
        <p:guide pos="2160"/>
        <p:guide orient="horz"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30393A4D-31D3-4235-946A-FD46A50A83B6}">
      <dgm:prSet phldrT="[Metin]"/>
      <dgm:spPr>
        <a:solidFill>
          <a:schemeClr val="accent1">
            <a:lumMod val="50000"/>
          </a:schemeClr>
        </a:solidFill>
      </dgm:spPr>
      <dgm:t>
        <a:bodyPr/>
        <a:lstStyle/>
        <a:p>
          <a:pPr algn="ctr"/>
          <a:r>
            <a:rPr lang="tr-TR" b="1" dirty="0">
              <a:solidFill>
                <a:schemeClr val="bg1"/>
              </a:solidFill>
            </a:rPr>
            <a:t>Cüneyt AKYOL</a:t>
          </a:r>
        </a:p>
      </dgm:t>
    </dgm:pt>
    <dgm:pt modelId="{CF011F1A-8C38-4F93-9500-E991F9CBBF35}" type="sib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D0D70821-83EC-4BF9-A2B7-E44BA1C46D1E}" type="par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  <dgm:pt modelId="{49287EC0-7A76-408B-985E-B951210FED38}" type="pres">
      <dgm:prSet presAssocID="{30393A4D-31D3-4235-946A-FD46A50A83B6}" presName="linNode" presStyleCnt="0"/>
      <dgm:spPr/>
    </dgm:pt>
    <dgm:pt modelId="{67BF650D-F556-4751-9111-71FE247E99AA}" type="pres">
      <dgm:prSet presAssocID="{30393A4D-31D3-4235-946A-FD46A50A83B6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09C91879-4C38-4B4A-8BD6-EBA84331E0F8}" srcId="{B85917E9-A303-4EA4-B54F-7C12192E30B2}" destId="{30393A4D-31D3-4235-946A-FD46A50A83B6}" srcOrd="0" destOrd="0" parTransId="{D0D70821-83EC-4BF9-A2B7-E44BA1C46D1E}" sibTransId="{CF011F1A-8C38-4F93-9500-E991F9CBBF35}"/>
    <dgm:cxn modelId="{97EAC188-151F-4C51-AB42-9D9D70DA9102}" type="presOf" srcId="{30393A4D-31D3-4235-946A-FD46A50A83B6}" destId="{67BF650D-F556-4751-9111-71FE247E99AA}" srcOrd="0" destOrd="0" presId="urn:microsoft.com/office/officeart/2005/8/layout/vList5"/>
    <dgm:cxn modelId="{604CE2F3-3DFC-4837-9E01-01AAA4678C93}" type="presOf" srcId="{B85917E9-A303-4EA4-B54F-7C12192E30B2}" destId="{7A8DB652-6909-44F1-AF87-8CDD3B8B3C8B}" srcOrd="0" destOrd="0" presId="urn:microsoft.com/office/officeart/2005/8/layout/vList5"/>
    <dgm:cxn modelId="{746506F0-FB90-4050-AD6B-B5711EC98BF5}" type="presParOf" srcId="{7A8DB652-6909-44F1-AF87-8CDD3B8B3C8B}" destId="{49287EC0-7A76-408B-985E-B951210FED38}" srcOrd="0" destOrd="0" presId="urn:microsoft.com/office/officeart/2005/8/layout/vList5"/>
    <dgm:cxn modelId="{64E015E9-29EA-4B28-A2A2-5B87D7727A2D}" type="presParOf" srcId="{49287EC0-7A76-408B-985E-B951210FED38}" destId="{67BF650D-F556-4751-9111-71FE247E99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CB60C38E-8B17-4154-AC95-8465E25E0269}" type="presOf" srcId="{B85917E9-A303-4EA4-B54F-7C12192E30B2}" destId="{7A8DB652-6909-44F1-AF87-8CDD3B8B3C8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6F3950B1-D32A-44BF-B4F9-870104A8355C}" type="presOf" srcId="{B85917E9-A303-4EA4-B54F-7C12192E30B2}" destId="{7A8DB652-6909-44F1-AF87-8CDD3B8B3C8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30393A4D-31D3-4235-946A-FD46A50A83B6}">
      <dgm:prSet phldrT="[Metin]"/>
      <dgm:spPr>
        <a:gradFill rotWithShape="0">
          <a:gsLst>
            <a:gs pos="74000">
              <a:srgbClr val="00CC00"/>
            </a:gs>
            <a:gs pos="5000">
              <a:srgbClr val="008000"/>
            </a:gs>
            <a:gs pos="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</a:gradFill>
      </dgm:spPr>
      <dgm:t>
        <a:bodyPr/>
        <a:lstStyle/>
        <a:p>
          <a:pPr algn="ctr"/>
          <a:r>
            <a:rPr lang="tr-TR" b="1" dirty="0">
              <a:solidFill>
                <a:schemeClr val="bg1"/>
              </a:solidFill>
            </a:rPr>
            <a:t>BAŞARILAR </a:t>
          </a:r>
        </a:p>
      </dgm:t>
    </dgm:pt>
    <dgm:pt modelId="{CF011F1A-8C38-4F93-9500-E991F9CBBF35}" type="sib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D0D70821-83EC-4BF9-A2B7-E44BA1C46D1E}" type="par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  <dgm:pt modelId="{49287EC0-7A76-408B-985E-B951210FED38}" type="pres">
      <dgm:prSet presAssocID="{30393A4D-31D3-4235-946A-FD46A50A83B6}" presName="linNode" presStyleCnt="0"/>
      <dgm:spPr/>
    </dgm:pt>
    <dgm:pt modelId="{67BF650D-F556-4751-9111-71FE247E99AA}" type="pres">
      <dgm:prSet presAssocID="{30393A4D-31D3-4235-946A-FD46A50A83B6}" presName="parentText" presStyleLbl="node1" presStyleIdx="0" presStyleCnt="1" custAng="10800000" custFlipVert="1" custScaleX="277778">
        <dgm:presLayoutVars>
          <dgm:chMax val="1"/>
          <dgm:bulletEnabled val="1"/>
        </dgm:presLayoutVars>
      </dgm:prSet>
      <dgm:spPr/>
    </dgm:pt>
  </dgm:ptLst>
  <dgm:cxnLst>
    <dgm:cxn modelId="{8A5F1909-EED9-49CF-A405-2B5EF0296E75}" type="presOf" srcId="{30393A4D-31D3-4235-946A-FD46A50A83B6}" destId="{67BF650D-F556-4751-9111-71FE247E99AA}" srcOrd="0" destOrd="0" presId="urn:microsoft.com/office/officeart/2005/8/layout/vList5"/>
    <dgm:cxn modelId="{766C444D-0B74-4179-B436-887DECD5330B}" type="presOf" srcId="{B85917E9-A303-4EA4-B54F-7C12192E30B2}" destId="{7A8DB652-6909-44F1-AF87-8CDD3B8B3C8B}" srcOrd="0" destOrd="0" presId="urn:microsoft.com/office/officeart/2005/8/layout/vList5"/>
    <dgm:cxn modelId="{09C91879-4C38-4B4A-8BD6-EBA84331E0F8}" srcId="{B85917E9-A303-4EA4-B54F-7C12192E30B2}" destId="{30393A4D-31D3-4235-946A-FD46A50A83B6}" srcOrd="0" destOrd="0" parTransId="{D0D70821-83EC-4BF9-A2B7-E44BA1C46D1E}" sibTransId="{CF011F1A-8C38-4F93-9500-E991F9CBBF35}"/>
    <dgm:cxn modelId="{95A7DDD3-FCBA-4272-957A-A92F1F6399B4}" type="presParOf" srcId="{7A8DB652-6909-44F1-AF87-8CDD3B8B3C8B}" destId="{49287EC0-7A76-408B-985E-B951210FED38}" srcOrd="0" destOrd="0" presId="urn:microsoft.com/office/officeart/2005/8/layout/vList5"/>
    <dgm:cxn modelId="{2D792D6D-CE94-4131-A3B6-5F8058B68653}" type="presParOf" srcId="{49287EC0-7A76-408B-985E-B951210FED38}" destId="{67BF650D-F556-4751-9111-71FE247E99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30393A4D-31D3-4235-946A-FD46A50A83B6}">
      <dgm:prSet phldrT="[Metin]"/>
      <dgm:spPr>
        <a:solidFill>
          <a:schemeClr val="accent1">
            <a:lumMod val="50000"/>
          </a:schemeClr>
        </a:solidFill>
      </dgm:spPr>
      <dgm:t>
        <a:bodyPr/>
        <a:lstStyle/>
        <a:p>
          <a:pPr algn="ctr"/>
          <a:r>
            <a:rPr lang="tr-TR" b="1" dirty="0">
              <a:solidFill>
                <a:schemeClr val="bg1"/>
              </a:solidFill>
            </a:rPr>
            <a:t>Üye 2</a:t>
          </a:r>
        </a:p>
      </dgm:t>
    </dgm:pt>
    <dgm:pt modelId="{CF011F1A-8C38-4F93-9500-E991F9CBBF35}" type="sib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D0D70821-83EC-4BF9-A2B7-E44BA1C46D1E}" type="par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  <dgm:pt modelId="{49287EC0-7A76-408B-985E-B951210FED38}" type="pres">
      <dgm:prSet presAssocID="{30393A4D-31D3-4235-946A-FD46A50A83B6}" presName="linNode" presStyleCnt="0"/>
      <dgm:spPr/>
    </dgm:pt>
    <dgm:pt modelId="{67BF650D-F556-4751-9111-71FE247E99AA}" type="pres">
      <dgm:prSet presAssocID="{30393A4D-31D3-4235-946A-FD46A50A83B6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8E388D2C-4F34-42A8-A2B0-D279F4AC1196}" type="presOf" srcId="{30393A4D-31D3-4235-946A-FD46A50A83B6}" destId="{67BF650D-F556-4751-9111-71FE247E99AA}" srcOrd="0" destOrd="0" presId="urn:microsoft.com/office/officeart/2005/8/layout/vList5"/>
    <dgm:cxn modelId="{09C91879-4C38-4B4A-8BD6-EBA84331E0F8}" srcId="{B85917E9-A303-4EA4-B54F-7C12192E30B2}" destId="{30393A4D-31D3-4235-946A-FD46A50A83B6}" srcOrd="0" destOrd="0" parTransId="{D0D70821-83EC-4BF9-A2B7-E44BA1C46D1E}" sibTransId="{CF011F1A-8C38-4F93-9500-E991F9CBBF35}"/>
    <dgm:cxn modelId="{686457AC-EF25-401E-ACFC-D9F3B8DC8F66}" type="presOf" srcId="{B85917E9-A303-4EA4-B54F-7C12192E30B2}" destId="{7A8DB652-6909-44F1-AF87-8CDD3B8B3C8B}" srcOrd="0" destOrd="0" presId="urn:microsoft.com/office/officeart/2005/8/layout/vList5"/>
    <dgm:cxn modelId="{EE56EEB9-5C7D-4DAF-8151-5AB60FBBA1C9}" type="presParOf" srcId="{7A8DB652-6909-44F1-AF87-8CDD3B8B3C8B}" destId="{49287EC0-7A76-408B-985E-B951210FED38}" srcOrd="0" destOrd="0" presId="urn:microsoft.com/office/officeart/2005/8/layout/vList5"/>
    <dgm:cxn modelId="{9138E54B-2D50-406B-A111-E9D02F94ED74}" type="presParOf" srcId="{49287EC0-7A76-408B-985E-B951210FED38}" destId="{67BF650D-F556-4751-9111-71FE247E99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30393A4D-31D3-4235-946A-FD46A50A83B6}">
      <dgm:prSet phldrT="[Metin]"/>
      <dgm:spPr>
        <a:gradFill rotWithShape="0">
          <a:gsLst>
            <a:gs pos="13000">
              <a:srgbClr val="C00000"/>
            </a:gs>
            <a:gs pos="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solidFill>
            <a:srgbClr val="00B050"/>
          </a:solidFill>
        </a:ln>
      </dgm:spPr>
      <dgm:t>
        <a:bodyPr/>
        <a:lstStyle/>
        <a:p>
          <a:pPr algn="ctr"/>
          <a:r>
            <a:rPr lang="tr-TR" b="1" dirty="0">
              <a:solidFill>
                <a:schemeClr val="bg1"/>
              </a:solidFill>
            </a:rPr>
            <a:t>KATILIMLAR</a:t>
          </a:r>
        </a:p>
      </dgm:t>
    </dgm:pt>
    <dgm:pt modelId="{CF011F1A-8C38-4F93-9500-E991F9CBBF35}" type="sib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D0D70821-83EC-4BF9-A2B7-E44BA1C46D1E}" type="par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  <dgm:pt modelId="{49287EC0-7A76-408B-985E-B951210FED38}" type="pres">
      <dgm:prSet presAssocID="{30393A4D-31D3-4235-946A-FD46A50A83B6}" presName="linNode" presStyleCnt="0"/>
      <dgm:spPr/>
    </dgm:pt>
    <dgm:pt modelId="{67BF650D-F556-4751-9111-71FE247E99AA}" type="pres">
      <dgm:prSet presAssocID="{30393A4D-31D3-4235-946A-FD46A50A83B6}" presName="parentText" presStyleLbl="node1" presStyleIdx="0" presStyleCnt="1" custAng="10800000" custFlipVert="1" custScaleX="277778">
        <dgm:presLayoutVars>
          <dgm:chMax val="1"/>
          <dgm:bulletEnabled val="1"/>
        </dgm:presLayoutVars>
      </dgm:prSet>
      <dgm:spPr/>
    </dgm:pt>
  </dgm:ptLst>
  <dgm:cxnLst>
    <dgm:cxn modelId="{39CD8D15-2004-435B-BA7F-E040A9AEAC1A}" type="presOf" srcId="{30393A4D-31D3-4235-946A-FD46A50A83B6}" destId="{67BF650D-F556-4751-9111-71FE247E99AA}" srcOrd="0" destOrd="0" presId="urn:microsoft.com/office/officeart/2005/8/layout/vList5"/>
    <dgm:cxn modelId="{1AC16D2F-063F-4FAD-B461-1AACE6D175D1}" type="presOf" srcId="{B85917E9-A303-4EA4-B54F-7C12192E30B2}" destId="{7A8DB652-6909-44F1-AF87-8CDD3B8B3C8B}" srcOrd="0" destOrd="0" presId="urn:microsoft.com/office/officeart/2005/8/layout/vList5"/>
    <dgm:cxn modelId="{09C91879-4C38-4B4A-8BD6-EBA84331E0F8}" srcId="{B85917E9-A303-4EA4-B54F-7C12192E30B2}" destId="{30393A4D-31D3-4235-946A-FD46A50A83B6}" srcOrd="0" destOrd="0" parTransId="{D0D70821-83EC-4BF9-A2B7-E44BA1C46D1E}" sibTransId="{CF011F1A-8C38-4F93-9500-E991F9CBBF35}"/>
    <dgm:cxn modelId="{423924F4-2AD3-41A2-9396-626CA3E72090}" type="presParOf" srcId="{7A8DB652-6909-44F1-AF87-8CDD3B8B3C8B}" destId="{49287EC0-7A76-408B-985E-B951210FED38}" srcOrd="0" destOrd="0" presId="urn:microsoft.com/office/officeart/2005/8/layout/vList5"/>
    <dgm:cxn modelId="{7BEB2BD6-4B23-4B44-8846-34A2ADB6E157}" type="presParOf" srcId="{49287EC0-7A76-408B-985E-B951210FED38}" destId="{67BF650D-F556-4751-9111-71FE247E99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FD95652F-28B9-4C6D-B10A-C3309CA1F042}" type="presOf" srcId="{B85917E9-A303-4EA4-B54F-7C12192E30B2}" destId="{7A8DB652-6909-44F1-AF87-8CDD3B8B3C8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30393A4D-31D3-4235-946A-FD46A50A83B6}">
      <dgm:prSet phldrT="[Metin]"/>
      <dgm:spPr>
        <a:gradFill rotWithShape="0">
          <a:gsLst>
            <a:gs pos="100000">
              <a:srgbClr val="779791"/>
            </a:gs>
            <a:gs pos="61000">
              <a:srgbClr val="3CA4C1"/>
            </a:gs>
            <a:gs pos="49000">
              <a:srgbClr val="00B0F0"/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</a:gradFill>
      </dgm:spPr>
      <dgm:t>
        <a:bodyPr/>
        <a:lstStyle/>
        <a:p>
          <a:pPr algn="ctr"/>
          <a:r>
            <a:rPr lang="tr-TR" b="1" dirty="0">
              <a:solidFill>
                <a:schemeClr val="bg1"/>
              </a:solidFill>
            </a:rPr>
            <a:t>BECERİLER/SERTİFİKALAR</a:t>
          </a:r>
        </a:p>
      </dgm:t>
    </dgm:pt>
    <dgm:pt modelId="{CF011F1A-8C38-4F93-9500-E991F9CBBF35}" type="sib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D0D70821-83EC-4BF9-A2B7-E44BA1C46D1E}" type="par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  <dgm:pt modelId="{49287EC0-7A76-408B-985E-B951210FED38}" type="pres">
      <dgm:prSet presAssocID="{30393A4D-31D3-4235-946A-FD46A50A83B6}" presName="linNode" presStyleCnt="0"/>
      <dgm:spPr/>
    </dgm:pt>
    <dgm:pt modelId="{67BF650D-F556-4751-9111-71FE247E99AA}" type="pres">
      <dgm:prSet presAssocID="{30393A4D-31D3-4235-946A-FD46A50A83B6}" presName="parentText" presStyleLbl="node1" presStyleIdx="0" presStyleCnt="1" custAng="10800000" custFlipVert="1" custScaleX="277778">
        <dgm:presLayoutVars>
          <dgm:chMax val="1"/>
          <dgm:bulletEnabled val="1"/>
        </dgm:presLayoutVars>
      </dgm:prSet>
      <dgm:spPr/>
    </dgm:pt>
  </dgm:ptLst>
  <dgm:cxnLst>
    <dgm:cxn modelId="{F0245213-DD4A-47A9-A6D7-12AC24FC061C}" type="presOf" srcId="{B85917E9-A303-4EA4-B54F-7C12192E30B2}" destId="{7A8DB652-6909-44F1-AF87-8CDD3B8B3C8B}" srcOrd="0" destOrd="0" presId="urn:microsoft.com/office/officeart/2005/8/layout/vList5"/>
    <dgm:cxn modelId="{09C91879-4C38-4B4A-8BD6-EBA84331E0F8}" srcId="{B85917E9-A303-4EA4-B54F-7C12192E30B2}" destId="{30393A4D-31D3-4235-946A-FD46A50A83B6}" srcOrd="0" destOrd="0" parTransId="{D0D70821-83EC-4BF9-A2B7-E44BA1C46D1E}" sibTransId="{CF011F1A-8C38-4F93-9500-E991F9CBBF35}"/>
    <dgm:cxn modelId="{071568D4-5380-42F3-AF3A-BD087F67CCCF}" type="presOf" srcId="{30393A4D-31D3-4235-946A-FD46A50A83B6}" destId="{67BF650D-F556-4751-9111-71FE247E99AA}" srcOrd="0" destOrd="0" presId="urn:microsoft.com/office/officeart/2005/8/layout/vList5"/>
    <dgm:cxn modelId="{10EBE177-C702-4887-94A5-80BC8E18B8E0}" type="presParOf" srcId="{7A8DB652-6909-44F1-AF87-8CDD3B8B3C8B}" destId="{49287EC0-7A76-408B-985E-B951210FED38}" srcOrd="0" destOrd="0" presId="urn:microsoft.com/office/officeart/2005/8/layout/vList5"/>
    <dgm:cxn modelId="{CEEF4113-26E2-4A97-8900-18F659FE72CE}" type="presParOf" srcId="{49287EC0-7A76-408B-985E-B951210FED38}" destId="{67BF650D-F556-4751-9111-71FE247E99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30393A4D-31D3-4235-946A-FD46A50A83B6}">
      <dgm:prSet phldrT="[Metin]"/>
      <dgm:spPr>
        <a:gradFill rotWithShape="0">
          <a:gsLst>
            <a:gs pos="100000">
              <a:srgbClr val="779791"/>
            </a:gs>
            <a:gs pos="61000">
              <a:srgbClr val="3CA4C1"/>
            </a:gs>
            <a:gs pos="49000">
              <a:srgbClr val="00B0F0"/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</a:gradFill>
      </dgm:spPr>
      <dgm:t>
        <a:bodyPr/>
        <a:lstStyle/>
        <a:p>
          <a:pPr algn="ctr"/>
          <a:r>
            <a:rPr lang="tr-TR" b="1" dirty="0">
              <a:solidFill>
                <a:schemeClr val="bg1"/>
              </a:solidFill>
            </a:rPr>
            <a:t>BECERİLER/SERTİFİKALAR</a:t>
          </a:r>
        </a:p>
      </dgm:t>
    </dgm:pt>
    <dgm:pt modelId="{CF011F1A-8C38-4F93-9500-E991F9CBBF35}" type="sib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D0D70821-83EC-4BF9-A2B7-E44BA1C46D1E}" type="par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  <dgm:pt modelId="{49287EC0-7A76-408B-985E-B951210FED38}" type="pres">
      <dgm:prSet presAssocID="{30393A4D-31D3-4235-946A-FD46A50A83B6}" presName="linNode" presStyleCnt="0"/>
      <dgm:spPr/>
    </dgm:pt>
    <dgm:pt modelId="{67BF650D-F556-4751-9111-71FE247E99AA}" type="pres">
      <dgm:prSet presAssocID="{30393A4D-31D3-4235-946A-FD46A50A83B6}" presName="parentText" presStyleLbl="node1" presStyleIdx="0" presStyleCnt="1" custAng="10800000" custFlipVert="1" custScaleX="277778">
        <dgm:presLayoutVars>
          <dgm:chMax val="1"/>
          <dgm:bulletEnabled val="1"/>
        </dgm:presLayoutVars>
      </dgm:prSet>
      <dgm:spPr/>
    </dgm:pt>
  </dgm:ptLst>
  <dgm:cxnLst>
    <dgm:cxn modelId="{F0245213-DD4A-47A9-A6D7-12AC24FC061C}" type="presOf" srcId="{B85917E9-A303-4EA4-B54F-7C12192E30B2}" destId="{7A8DB652-6909-44F1-AF87-8CDD3B8B3C8B}" srcOrd="0" destOrd="0" presId="urn:microsoft.com/office/officeart/2005/8/layout/vList5"/>
    <dgm:cxn modelId="{09C91879-4C38-4B4A-8BD6-EBA84331E0F8}" srcId="{B85917E9-A303-4EA4-B54F-7C12192E30B2}" destId="{30393A4D-31D3-4235-946A-FD46A50A83B6}" srcOrd="0" destOrd="0" parTransId="{D0D70821-83EC-4BF9-A2B7-E44BA1C46D1E}" sibTransId="{CF011F1A-8C38-4F93-9500-E991F9CBBF35}"/>
    <dgm:cxn modelId="{071568D4-5380-42F3-AF3A-BD087F67CCCF}" type="presOf" srcId="{30393A4D-31D3-4235-946A-FD46A50A83B6}" destId="{67BF650D-F556-4751-9111-71FE247E99AA}" srcOrd="0" destOrd="0" presId="urn:microsoft.com/office/officeart/2005/8/layout/vList5"/>
    <dgm:cxn modelId="{10EBE177-C702-4887-94A5-80BC8E18B8E0}" type="presParOf" srcId="{7A8DB652-6909-44F1-AF87-8CDD3B8B3C8B}" destId="{49287EC0-7A76-408B-985E-B951210FED38}" srcOrd="0" destOrd="0" presId="urn:microsoft.com/office/officeart/2005/8/layout/vList5"/>
    <dgm:cxn modelId="{CEEF4113-26E2-4A97-8900-18F659FE72CE}" type="presParOf" srcId="{49287EC0-7A76-408B-985E-B951210FED38}" destId="{67BF650D-F556-4751-9111-71FE247E99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CB60C38E-8B17-4154-AC95-8465E25E0269}" type="presOf" srcId="{B85917E9-A303-4EA4-B54F-7C12192E30B2}" destId="{7A8DB652-6909-44F1-AF87-8CDD3B8B3C8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6F3950B1-D32A-44BF-B4F9-870104A8355C}" type="presOf" srcId="{B85917E9-A303-4EA4-B54F-7C12192E30B2}" destId="{7A8DB652-6909-44F1-AF87-8CDD3B8B3C8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30393A4D-31D3-4235-946A-FD46A50A83B6}">
      <dgm:prSet phldrT="[Metin]"/>
      <dgm:spPr>
        <a:gradFill rotWithShape="0">
          <a:gsLst>
            <a:gs pos="74000">
              <a:srgbClr val="00CC00"/>
            </a:gs>
            <a:gs pos="5000">
              <a:srgbClr val="008000"/>
            </a:gs>
            <a:gs pos="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</a:gradFill>
      </dgm:spPr>
      <dgm:t>
        <a:bodyPr/>
        <a:lstStyle/>
        <a:p>
          <a:pPr algn="ctr"/>
          <a:r>
            <a:rPr lang="tr-TR" b="1" dirty="0">
              <a:solidFill>
                <a:schemeClr val="bg1"/>
              </a:solidFill>
            </a:rPr>
            <a:t>PROJE DENEYİMLERİ</a:t>
          </a:r>
        </a:p>
      </dgm:t>
    </dgm:pt>
    <dgm:pt modelId="{CF011F1A-8C38-4F93-9500-E991F9CBBF35}" type="sib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D0D70821-83EC-4BF9-A2B7-E44BA1C46D1E}" type="par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  <dgm:pt modelId="{49287EC0-7A76-408B-985E-B951210FED38}" type="pres">
      <dgm:prSet presAssocID="{30393A4D-31D3-4235-946A-FD46A50A83B6}" presName="linNode" presStyleCnt="0"/>
      <dgm:spPr/>
    </dgm:pt>
    <dgm:pt modelId="{67BF650D-F556-4751-9111-71FE247E99AA}" type="pres">
      <dgm:prSet presAssocID="{30393A4D-31D3-4235-946A-FD46A50A83B6}" presName="parentText" presStyleLbl="node1" presStyleIdx="0" presStyleCnt="1" custAng="10800000" custFlipVert="1" custScaleX="277778">
        <dgm:presLayoutVars>
          <dgm:chMax val="1"/>
          <dgm:bulletEnabled val="1"/>
        </dgm:presLayoutVars>
      </dgm:prSet>
      <dgm:spPr/>
    </dgm:pt>
  </dgm:ptLst>
  <dgm:cxnLst>
    <dgm:cxn modelId="{8A5F1909-EED9-49CF-A405-2B5EF0296E75}" type="presOf" srcId="{30393A4D-31D3-4235-946A-FD46A50A83B6}" destId="{67BF650D-F556-4751-9111-71FE247E99AA}" srcOrd="0" destOrd="0" presId="urn:microsoft.com/office/officeart/2005/8/layout/vList5"/>
    <dgm:cxn modelId="{766C444D-0B74-4179-B436-887DECD5330B}" type="presOf" srcId="{B85917E9-A303-4EA4-B54F-7C12192E30B2}" destId="{7A8DB652-6909-44F1-AF87-8CDD3B8B3C8B}" srcOrd="0" destOrd="0" presId="urn:microsoft.com/office/officeart/2005/8/layout/vList5"/>
    <dgm:cxn modelId="{09C91879-4C38-4B4A-8BD6-EBA84331E0F8}" srcId="{B85917E9-A303-4EA4-B54F-7C12192E30B2}" destId="{30393A4D-31D3-4235-946A-FD46A50A83B6}" srcOrd="0" destOrd="0" parTransId="{D0D70821-83EC-4BF9-A2B7-E44BA1C46D1E}" sibTransId="{CF011F1A-8C38-4F93-9500-E991F9CBBF35}"/>
    <dgm:cxn modelId="{95A7DDD3-FCBA-4272-957A-A92F1F6399B4}" type="presParOf" srcId="{7A8DB652-6909-44F1-AF87-8CDD3B8B3C8B}" destId="{49287EC0-7A76-408B-985E-B951210FED38}" srcOrd="0" destOrd="0" presId="urn:microsoft.com/office/officeart/2005/8/layout/vList5"/>
    <dgm:cxn modelId="{2D792D6D-CE94-4131-A3B6-5F8058B68653}" type="presParOf" srcId="{49287EC0-7A76-408B-985E-B951210FED38}" destId="{67BF650D-F556-4751-9111-71FE247E99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30393A4D-31D3-4235-946A-FD46A50A83B6}">
      <dgm:prSet phldrT="[Metin]"/>
      <dgm:spPr>
        <a:solidFill>
          <a:schemeClr val="accent1">
            <a:lumMod val="50000"/>
          </a:schemeClr>
        </a:solidFill>
      </dgm:spPr>
      <dgm:t>
        <a:bodyPr/>
        <a:lstStyle/>
        <a:p>
          <a:pPr algn="ctr"/>
          <a:r>
            <a:rPr lang="tr-TR" b="1" dirty="0">
              <a:solidFill>
                <a:schemeClr val="bg1"/>
              </a:solidFill>
            </a:rPr>
            <a:t>Cüneyt AKYOL</a:t>
          </a:r>
        </a:p>
      </dgm:t>
    </dgm:pt>
    <dgm:pt modelId="{CF011F1A-8C38-4F93-9500-E991F9CBBF35}" type="sib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D0D70821-83EC-4BF9-A2B7-E44BA1C46D1E}" type="par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  <dgm:pt modelId="{49287EC0-7A76-408B-985E-B951210FED38}" type="pres">
      <dgm:prSet presAssocID="{30393A4D-31D3-4235-946A-FD46A50A83B6}" presName="linNode" presStyleCnt="0"/>
      <dgm:spPr/>
    </dgm:pt>
    <dgm:pt modelId="{67BF650D-F556-4751-9111-71FE247E99AA}" type="pres">
      <dgm:prSet presAssocID="{30393A4D-31D3-4235-946A-FD46A50A83B6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09C91879-4C38-4B4A-8BD6-EBA84331E0F8}" srcId="{B85917E9-A303-4EA4-B54F-7C12192E30B2}" destId="{30393A4D-31D3-4235-946A-FD46A50A83B6}" srcOrd="0" destOrd="0" parTransId="{D0D70821-83EC-4BF9-A2B7-E44BA1C46D1E}" sibTransId="{CF011F1A-8C38-4F93-9500-E991F9CBBF35}"/>
    <dgm:cxn modelId="{97EAC188-151F-4C51-AB42-9D9D70DA9102}" type="presOf" srcId="{30393A4D-31D3-4235-946A-FD46A50A83B6}" destId="{67BF650D-F556-4751-9111-71FE247E99AA}" srcOrd="0" destOrd="0" presId="urn:microsoft.com/office/officeart/2005/8/layout/vList5"/>
    <dgm:cxn modelId="{604CE2F3-3DFC-4837-9E01-01AAA4678C93}" type="presOf" srcId="{B85917E9-A303-4EA4-B54F-7C12192E30B2}" destId="{7A8DB652-6909-44F1-AF87-8CDD3B8B3C8B}" srcOrd="0" destOrd="0" presId="urn:microsoft.com/office/officeart/2005/8/layout/vList5"/>
    <dgm:cxn modelId="{746506F0-FB90-4050-AD6B-B5711EC98BF5}" type="presParOf" srcId="{7A8DB652-6909-44F1-AF87-8CDD3B8B3C8B}" destId="{49287EC0-7A76-408B-985E-B951210FED38}" srcOrd="0" destOrd="0" presId="urn:microsoft.com/office/officeart/2005/8/layout/vList5"/>
    <dgm:cxn modelId="{64E015E9-29EA-4B28-A2A2-5B87D7727A2D}" type="presParOf" srcId="{49287EC0-7A76-408B-985E-B951210FED38}" destId="{67BF650D-F556-4751-9111-71FE247E99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CB60C38E-8B17-4154-AC95-8465E25E0269}" type="presOf" srcId="{B85917E9-A303-4EA4-B54F-7C12192E30B2}" destId="{7A8DB652-6909-44F1-AF87-8CDD3B8B3C8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6F3950B1-D32A-44BF-B4F9-870104A8355C}" type="presOf" srcId="{B85917E9-A303-4EA4-B54F-7C12192E30B2}" destId="{7A8DB652-6909-44F1-AF87-8CDD3B8B3C8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30393A4D-31D3-4235-946A-FD46A50A83B6}">
      <dgm:prSet phldrT="[Metin]"/>
      <dgm:spPr>
        <a:gradFill rotWithShape="0">
          <a:gsLst>
            <a:gs pos="74000">
              <a:srgbClr val="00CC00"/>
            </a:gs>
            <a:gs pos="5000">
              <a:srgbClr val="008000"/>
            </a:gs>
            <a:gs pos="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</a:gradFill>
      </dgm:spPr>
      <dgm:t>
        <a:bodyPr/>
        <a:lstStyle/>
        <a:p>
          <a:pPr algn="ctr"/>
          <a:r>
            <a:rPr lang="tr-TR" b="1" dirty="0">
              <a:solidFill>
                <a:schemeClr val="bg1"/>
              </a:solidFill>
            </a:rPr>
            <a:t>DANIŞMANI OLDUĞUM PROJELER</a:t>
          </a:r>
        </a:p>
      </dgm:t>
    </dgm:pt>
    <dgm:pt modelId="{CF011F1A-8C38-4F93-9500-E991F9CBBF35}" type="sib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D0D70821-83EC-4BF9-A2B7-E44BA1C46D1E}" type="par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  <dgm:pt modelId="{49287EC0-7A76-408B-985E-B951210FED38}" type="pres">
      <dgm:prSet presAssocID="{30393A4D-31D3-4235-946A-FD46A50A83B6}" presName="linNode" presStyleCnt="0"/>
      <dgm:spPr/>
    </dgm:pt>
    <dgm:pt modelId="{67BF650D-F556-4751-9111-71FE247E99AA}" type="pres">
      <dgm:prSet presAssocID="{30393A4D-31D3-4235-946A-FD46A50A83B6}" presName="parentText" presStyleLbl="node1" presStyleIdx="0" presStyleCnt="1" custAng="10800000" custFlipVert="1" custScaleX="277778">
        <dgm:presLayoutVars>
          <dgm:chMax val="1"/>
          <dgm:bulletEnabled val="1"/>
        </dgm:presLayoutVars>
      </dgm:prSet>
      <dgm:spPr/>
    </dgm:pt>
  </dgm:ptLst>
  <dgm:cxnLst>
    <dgm:cxn modelId="{8A5F1909-EED9-49CF-A405-2B5EF0296E75}" type="presOf" srcId="{30393A4D-31D3-4235-946A-FD46A50A83B6}" destId="{67BF650D-F556-4751-9111-71FE247E99AA}" srcOrd="0" destOrd="0" presId="urn:microsoft.com/office/officeart/2005/8/layout/vList5"/>
    <dgm:cxn modelId="{766C444D-0B74-4179-B436-887DECD5330B}" type="presOf" srcId="{B85917E9-A303-4EA4-B54F-7C12192E30B2}" destId="{7A8DB652-6909-44F1-AF87-8CDD3B8B3C8B}" srcOrd="0" destOrd="0" presId="urn:microsoft.com/office/officeart/2005/8/layout/vList5"/>
    <dgm:cxn modelId="{09C91879-4C38-4B4A-8BD6-EBA84331E0F8}" srcId="{B85917E9-A303-4EA4-B54F-7C12192E30B2}" destId="{30393A4D-31D3-4235-946A-FD46A50A83B6}" srcOrd="0" destOrd="0" parTransId="{D0D70821-83EC-4BF9-A2B7-E44BA1C46D1E}" sibTransId="{CF011F1A-8C38-4F93-9500-E991F9CBBF35}"/>
    <dgm:cxn modelId="{95A7DDD3-FCBA-4272-957A-A92F1F6399B4}" type="presParOf" srcId="{7A8DB652-6909-44F1-AF87-8CDD3B8B3C8B}" destId="{49287EC0-7A76-408B-985E-B951210FED38}" srcOrd="0" destOrd="0" presId="urn:microsoft.com/office/officeart/2005/8/layout/vList5"/>
    <dgm:cxn modelId="{2D792D6D-CE94-4131-A3B6-5F8058B68653}" type="presParOf" srcId="{49287EC0-7A76-408B-985E-B951210FED38}" destId="{67BF650D-F556-4751-9111-71FE247E99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85917E9-A303-4EA4-B54F-7C12192E30B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</dgm:pt>
    <dgm:pt modelId="{30393A4D-31D3-4235-946A-FD46A50A83B6}">
      <dgm:prSet phldrT="[Metin]"/>
      <dgm:spPr>
        <a:solidFill>
          <a:schemeClr val="accent1">
            <a:lumMod val="50000"/>
          </a:schemeClr>
        </a:solidFill>
      </dgm:spPr>
      <dgm:t>
        <a:bodyPr/>
        <a:lstStyle/>
        <a:p>
          <a:pPr algn="ctr"/>
          <a:r>
            <a:rPr lang="tr-TR" b="1" dirty="0">
              <a:solidFill>
                <a:schemeClr val="bg1"/>
              </a:solidFill>
            </a:rPr>
            <a:t>Cüneyt AKYOL</a:t>
          </a:r>
        </a:p>
      </dgm:t>
    </dgm:pt>
    <dgm:pt modelId="{CF011F1A-8C38-4F93-9500-E991F9CBBF35}" type="sib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D0D70821-83EC-4BF9-A2B7-E44BA1C46D1E}" type="parTrans" cxnId="{09C91879-4C38-4B4A-8BD6-EBA84331E0F8}">
      <dgm:prSet/>
      <dgm:spPr/>
      <dgm:t>
        <a:bodyPr/>
        <a:lstStyle/>
        <a:p>
          <a:pPr algn="ctr"/>
          <a:endParaRPr lang="tr-TR"/>
        </a:p>
      </dgm:t>
    </dgm:pt>
    <dgm:pt modelId="{7A8DB652-6909-44F1-AF87-8CDD3B8B3C8B}" type="pres">
      <dgm:prSet presAssocID="{B85917E9-A303-4EA4-B54F-7C12192E30B2}" presName="Name0" presStyleCnt="0">
        <dgm:presLayoutVars>
          <dgm:dir/>
          <dgm:animLvl val="lvl"/>
          <dgm:resizeHandles val="exact"/>
        </dgm:presLayoutVars>
      </dgm:prSet>
      <dgm:spPr/>
    </dgm:pt>
    <dgm:pt modelId="{49287EC0-7A76-408B-985E-B951210FED38}" type="pres">
      <dgm:prSet presAssocID="{30393A4D-31D3-4235-946A-FD46A50A83B6}" presName="linNode" presStyleCnt="0"/>
      <dgm:spPr/>
    </dgm:pt>
    <dgm:pt modelId="{67BF650D-F556-4751-9111-71FE247E99AA}" type="pres">
      <dgm:prSet presAssocID="{30393A4D-31D3-4235-946A-FD46A50A83B6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09C91879-4C38-4B4A-8BD6-EBA84331E0F8}" srcId="{B85917E9-A303-4EA4-B54F-7C12192E30B2}" destId="{30393A4D-31D3-4235-946A-FD46A50A83B6}" srcOrd="0" destOrd="0" parTransId="{D0D70821-83EC-4BF9-A2B7-E44BA1C46D1E}" sibTransId="{CF011F1A-8C38-4F93-9500-E991F9CBBF35}"/>
    <dgm:cxn modelId="{97EAC188-151F-4C51-AB42-9D9D70DA9102}" type="presOf" srcId="{30393A4D-31D3-4235-946A-FD46A50A83B6}" destId="{67BF650D-F556-4751-9111-71FE247E99AA}" srcOrd="0" destOrd="0" presId="urn:microsoft.com/office/officeart/2005/8/layout/vList5"/>
    <dgm:cxn modelId="{604CE2F3-3DFC-4837-9E01-01AAA4678C93}" type="presOf" srcId="{B85917E9-A303-4EA4-B54F-7C12192E30B2}" destId="{7A8DB652-6909-44F1-AF87-8CDD3B8B3C8B}" srcOrd="0" destOrd="0" presId="urn:microsoft.com/office/officeart/2005/8/layout/vList5"/>
    <dgm:cxn modelId="{746506F0-FB90-4050-AD6B-B5711EC98BF5}" type="presParOf" srcId="{7A8DB652-6909-44F1-AF87-8CDD3B8B3C8B}" destId="{49287EC0-7A76-408B-985E-B951210FED38}" srcOrd="0" destOrd="0" presId="urn:microsoft.com/office/officeart/2005/8/layout/vList5"/>
    <dgm:cxn modelId="{64E015E9-29EA-4B28-A2A2-5B87D7727A2D}" type="presParOf" srcId="{49287EC0-7A76-408B-985E-B951210FED38}" destId="{67BF650D-F556-4751-9111-71FE247E99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F650D-F556-4751-9111-71FE247E99AA}">
      <dsp:nvSpPr>
        <dsp:cNvPr id="0" name=""/>
        <dsp:cNvSpPr/>
      </dsp:nvSpPr>
      <dsp:spPr>
        <a:xfrm>
          <a:off x="2067339" y="0"/>
          <a:ext cx="2325756" cy="477078"/>
        </a:xfrm>
        <a:prstGeom prst="round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chemeClr val="bg1"/>
              </a:solidFill>
            </a:rPr>
            <a:t>Cüneyt AKYOL</a:t>
          </a:r>
        </a:p>
      </dsp:txBody>
      <dsp:txXfrm>
        <a:off x="2090628" y="23289"/>
        <a:ext cx="2279178" cy="43050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F650D-F556-4751-9111-71FE247E99AA}">
      <dsp:nvSpPr>
        <dsp:cNvPr id="0" name=""/>
        <dsp:cNvSpPr/>
      </dsp:nvSpPr>
      <dsp:spPr>
        <a:xfrm rot="10800000" flipV="1">
          <a:off x="3330" y="0"/>
          <a:ext cx="6818891" cy="622848"/>
        </a:xfrm>
        <a:prstGeom prst="roundRect">
          <a:avLst/>
        </a:prstGeom>
        <a:gradFill rotWithShape="0">
          <a:gsLst>
            <a:gs pos="74000">
              <a:srgbClr val="00CC00"/>
            </a:gs>
            <a:gs pos="5000">
              <a:srgbClr val="008000"/>
            </a:gs>
            <a:gs pos="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b="1" kern="1200" dirty="0">
              <a:solidFill>
                <a:schemeClr val="bg1"/>
              </a:solidFill>
            </a:rPr>
            <a:t>BAŞARILAR </a:t>
          </a:r>
        </a:p>
      </dsp:txBody>
      <dsp:txXfrm rot="-10800000">
        <a:off x="33735" y="30405"/>
        <a:ext cx="6758081" cy="56203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F650D-F556-4751-9111-71FE247E99AA}">
      <dsp:nvSpPr>
        <dsp:cNvPr id="0" name=""/>
        <dsp:cNvSpPr/>
      </dsp:nvSpPr>
      <dsp:spPr>
        <a:xfrm>
          <a:off x="2067339" y="0"/>
          <a:ext cx="2325756" cy="477078"/>
        </a:xfrm>
        <a:prstGeom prst="round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chemeClr val="bg1"/>
              </a:solidFill>
            </a:rPr>
            <a:t>Üye 2</a:t>
          </a:r>
        </a:p>
      </dsp:txBody>
      <dsp:txXfrm>
        <a:off x="2090628" y="23289"/>
        <a:ext cx="2279178" cy="43050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F650D-F556-4751-9111-71FE247E99AA}">
      <dsp:nvSpPr>
        <dsp:cNvPr id="0" name=""/>
        <dsp:cNvSpPr/>
      </dsp:nvSpPr>
      <dsp:spPr>
        <a:xfrm rot="10800000" flipV="1">
          <a:off x="3330" y="0"/>
          <a:ext cx="6818891" cy="622848"/>
        </a:xfrm>
        <a:prstGeom prst="roundRect">
          <a:avLst/>
        </a:prstGeom>
        <a:gradFill rotWithShape="0">
          <a:gsLst>
            <a:gs pos="13000">
              <a:srgbClr val="C00000"/>
            </a:gs>
            <a:gs pos="0">
              <a:schemeClr val="accent2">
                <a:lumMod val="0"/>
                <a:lumOff val="100000"/>
              </a:schemeClr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</a:gradFill>
        <a:ln w="12700" cap="flat" cmpd="sng" algn="ctr">
          <a:solidFill>
            <a:srgbClr val="00B05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b="1" kern="1200" dirty="0">
              <a:solidFill>
                <a:schemeClr val="bg1"/>
              </a:solidFill>
            </a:rPr>
            <a:t>KATILIMLAR</a:t>
          </a:r>
        </a:p>
      </dsp:txBody>
      <dsp:txXfrm rot="-10800000">
        <a:off x="33735" y="30405"/>
        <a:ext cx="6758081" cy="56203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F650D-F556-4751-9111-71FE247E99AA}">
      <dsp:nvSpPr>
        <dsp:cNvPr id="0" name=""/>
        <dsp:cNvSpPr/>
      </dsp:nvSpPr>
      <dsp:spPr>
        <a:xfrm rot="10800000" flipV="1">
          <a:off x="3330" y="0"/>
          <a:ext cx="6818891" cy="622848"/>
        </a:xfrm>
        <a:prstGeom prst="roundRect">
          <a:avLst/>
        </a:prstGeom>
        <a:gradFill rotWithShape="0">
          <a:gsLst>
            <a:gs pos="100000">
              <a:srgbClr val="779791"/>
            </a:gs>
            <a:gs pos="61000">
              <a:srgbClr val="3CA4C1"/>
            </a:gs>
            <a:gs pos="49000">
              <a:srgbClr val="00B0F0"/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b="1" kern="1200" dirty="0">
              <a:solidFill>
                <a:schemeClr val="bg1"/>
              </a:solidFill>
            </a:rPr>
            <a:t>BECERİLER/SERTİFİKALAR</a:t>
          </a:r>
        </a:p>
      </dsp:txBody>
      <dsp:txXfrm rot="-10800000">
        <a:off x="33735" y="30405"/>
        <a:ext cx="6758081" cy="562038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F650D-F556-4751-9111-71FE247E99AA}">
      <dsp:nvSpPr>
        <dsp:cNvPr id="0" name=""/>
        <dsp:cNvSpPr/>
      </dsp:nvSpPr>
      <dsp:spPr>
        <a:xfrm rot="10800000" flipV="1">
          <a:off x="3330" y="0"/>
          <a:ext cx="6818891" cy="622848"/>
        </a:xfrm>
        <a:prstGeom prst="roundRect">
          <a:avLst/>
        </a:prstGeom>
        <a:gradFill rotWithShape="0">
          <a:gsLst>
            <a:gs pos="100000">
              <a:srgbClr val="779791"/>
            </a:gs>
            <a:gs pos="61000">
              <a:srgbClr val="3CA4C1"/>
            </a:gs>
            <a:gs pos="49000">
              <a:srgbClr val="00B0F0"/>
            </a:gs>
            <a:gs pos="100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b="1" kern="1200" dirty="0">
              <a:solidFill>
                <a:schemeClr val="bg1"/>
              </a:solidFill>
            </a:rPr>
            <a:t>BECERİLER/SERTİFİKALAR</a:t>
          </a:r>
        </a:p>
      </dsp:txBody>
      <dsp:txXfrm rot="-10800000">
        <a:off x="33735" y="30405"/>
        <a:ext cx="6758081" cy="5620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F650D-F556-4751-9111-71FE247E99AA}">
      <dsp:nvSpPr>
        <dsp:cNvPr id="0" name=""/>
        <dsp:cNvSpPr/>
      </dsp:nvSpPr>
      <dsp:spPr>
        <a:xfrm rot="10800000" flipV="1">
          <a:off x="3330" y="0"/>
          <a:ext cx="6818891" cy="622848"/>
        </a:xfrm>
        <a:prstGeom prst="roundRect">
          <a:avLst/>
        </a:prstGeom>
        <a:gradFill rotWithShape="0">
          <a:gsLst>
            <a:gs pos="74000">
              <a:srgbClr val="00CC00"/>
            </a:gs>
            <a:gs pos="5000">
              <a:srgbClr val="008000"/>
            </a:gs>
            <a:gs pos="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b="1" kern="1200" dirty="0">
              <a:solidFill>
                <a:schemeClr val="bg1"/>
              </a:solidFill>
            </a:rPr>
            <a:t>PROJE DENEYİMLERİ</a:t>
          </a:r>
        </a:p>
      </dsp:txBody>
      <dsp:txXfrm rot="-10800000">
        <a:off x="33735" y="30405"/>
        <a:ext cx="6758081" cy="5620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F650D-F556-4751-9111-71FE247E99AA}">
      <dsp:nvSpPr>
        <dsp:cNvPr id="0" name=""/>
        <dsp:cNvSpPr/>
      </dsp:nvSpPr>
      <dsp:spPr>
        <a:xfrm>
          <a:off x="2067339" y="0"/>
          <a:ext cx="2325756" cy="477078"/>
        </a:xfrm>
        <a:prstGeom prst="round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chemeClr val="bg1"/>
              </a:solidFill>
            </a:rPr>
            <a:t>Cüneyt AKYOL</a:t>
          </a:r>
        </a:p>
      </dsp:txBody>
      <dsp:txXfrm>
        <a:off x="2090628" y="23289"/>
        <a:ext cx="2279178" cy="4305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F650D-F556-4751-9111-71FE247E99AA}">
      <dsp:nvSpPr>
        <dsp:cNvPr id="0" name=""/>
        <dsp:cNvSpPr/>
      </dsp:nvSpPr>
      <dsp:spPr>
        <a:xfrm rot="10800000" flipV="1">
          <a:off x="3330" y="0"/>
          <a:ext cx="6818891" cy="622848"/>
        </a:xfrm>
        <a:prstGeom prst="roundRect">
          <a:avLst/>
        </a:prstGeom>
        <a:gradFill rotWithShape="0">
          <a:gsLst>
            <a:gs pos="74000">
              <a:srgbClr val="00CC00"/>
            </a:gs>
            <a:gs pos="5000">
              <a:srgbClr val="008000"/>
            </a:gs>
            <a:gs pos="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b="1" kern="1200" dirty="0">
              <a:solidFill>
                <a:schemeClr val="bg1"/>
              </a:solidFill>
            </a:rPr>
            <a:t>DANIŞMANI OLDUĞUM PROJELER</a:t>
          </a:r>
        </a:p>
      </dsp:txBody>
      <dsp:txXfrm rot="-10800000">
        <a:off x="33735" y="30405"/>
        <a:ext cx="6758081" cy="56203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F650D-F556-4751-9111-71FE247E99AA}">
      <dsp:nvSpPr>
        <dsp:cNvPr id="0" name=""/>
        <dsp:cNvSpPr/>
      </dsp:nvSpPr>
      <dsp:spPr>
        <a:xfrm>
          <a:off x="2067339" y="0"/>
          <a:ext cx="2325756" cy="477078"/>
        </a:xfrm>
        <a:prstGeom prst="roundRect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chemeClr val="bg1"/>
              </a:solidFill>
            </a:rPr>
            <a:t>Cüneyt AKYOL</a:t>
          </a:r>
        </a:p>
      </dsp:txBody>
      <dsp:txXfrm>
        <a:off x="2090628" y="23289"/>
        <a:ext cx="2279178" cy="430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624321"/>
            <a:ext cx="5143500" cy="3448756"/>
          </a:xfrm>
        </p:spPr>
        <p:txBody>
          <a:bodyPr anchor="b">
            <a:normAutofit/>
          </a:bodyPr>
          <a:lstStyle>
            <a:lvl1pPr algn="ctr">
              <a:defRPr sz="3375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>
            <a:normAutofit/>
          </a:bodyPr>
          <a:lstStyle>
            <a:lvl1pPr marL="0" indent="0" algn="ctr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 algn="ctr">
              <a:buNone/>
              <a:defRPr sz="1575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4672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9690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520523"/>
            <a:ext cx="1478756" cy="8394877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520523"/>
            <a:ext cx="4350544" cy="8394876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16946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3303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810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6540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1162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0856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4185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8712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18660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22729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94799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81282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750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3500"/>
            <a:ext cx="5915025" cy="4118412"/>
          </a:xfrm>
        </p:spPr>
        <p:txBody>
          <a:bodyPr anchor="b">
            <a:normAutofit/>
          </a:bodyPr>
          <a:lstStyle>
            <a:lvl1pPr>
              <a:defRPr sz="3375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576026"/>
            <a:ext cx="5915025" cy="2166937"/>
          </a:xfrm>
        </p:spPr>
        <p:txBody>
          <a:bodyPr anchor="t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1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5384" y="2641601"/>
            <a:ext cx="2914650" cy="628526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41601"/>
            <a:ext cx="2914650" cy="628526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41286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4" y="2429340"/>
            <a:ext cx="2900363" cy="1192676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84" y="3622017"/>
            <a:ext cx="2900363" cy="5316314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9340"/>
            <a:ext cx="2914651" cy="1192675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22017"/>
            <a:ext cx="2914651" cy="5316314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7000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364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1423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60401"/>
            <a:ext cx="2211705" cy="2311396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799"/>
            <a:ext cx="2211705" cy="550333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277182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60400"/>
            <a:ext cx="2211705" cy="2311400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800"/>
            <a:ext cx="2211705" cy="5503333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9762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384" y="528320"/>
            <a:ext cx="5915025" cy="19147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4" y="2641601"/>
            <a:ext cx="5915025" cy="62852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7359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5140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Wingdings 2" pitchFamily="18" charset="2"/>
        <a:buChar char="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05D2C-6434-49D4-9FB4-222E51127CD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D3BB6-998B-4A09-A15B-3F65666C5B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916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9" r:id="rId1"/>
    <p:sldLayoutId id="2147483900" r:id="rId2"/>
    <p:sldLayoutId id="2147483901" r:id="rId3"/>
    <p:sldLayoutId id="2147483902" r:id="rId4"/>
    <p:sldLayoutId id="2147483903" r:id="rId5"/>
    <p:sldLayoutId id="2147483904" r:id="rId6"/>
    <p:sldLayoutId id="2147483905" r:id="rId7"/>
    <p:sldLayoutId id="2147483906" r:id="rId8"/>
    <p:sldLayoutId id="2147483907" r:id="rId9"/>
    <p:sldLayoutId id="2147483908" r:id="rId10"/>
    <p:sldLayoutId id="214748390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18" Type="http://schemas.openxmlformats.org/officeDocument/2006/relationships/diagramLayout" Target="../diagrams/layout4.xml"/><Relationship Id="rId3" Type="http://schemas.openxmlformats.org/officeDocument/2006/relationships/diagramLayout" Target="../diagrams/layout1.xml"/><Relationship Id="rId21" Type="http://schemas.microsoft.com/office/2007/relationships/diagramDrawing" Target="../diagrams/drawing4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diagramData" Target="../diagrams/data4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20" Type="http://schemas.openxmlformats.org/officeDocument/2006/relationships/diagramColors" Target="../diagrams/colors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19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Relationship Id="rId2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diagramData" Target="../diagrams/data7.xml"/><Relationship Id="rId18" Type="http://schemas.openxmlformats.org/officeDocument/2006/relationships/diagramData" Target="../diagrams/data8.xml"/><Relationship Id="rId3" Type="http://schemas.openxmlformats.org/officeDocument/2006/relationships/diagramData" Target="../diagrams/data5.xml"/><Relationship Id="rId21" Type="http://schemas.openxmlformats.org/officeDocument/2006/relationships/diagramColors" Target="../diagrams/colors8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microsoft.com/office/2007/relationships/diagramDrawing" Target="../diagrams/drawing7.xml"/><Relationship Id="rId2" Type="http://schemas.openxmlformats.org/officeDocument/2006/relationships/image" Target="../media/image2.JPG"/><Relationship Id="rId16" Type="http://schemas.openxmlformats.org/officeDocument/2006/relationships/diagramColors" Target="../diagrams/colors7.xml"/><Relationship Id="rId20" Type="http://schemas.openxmlformats.org/officeDocument/2006/relationships/diagramQuickStyle" Target="../diagrams/quickStyle8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6.xml"/><Relationship Id="rId19" Type="http://schemas.openxmlformats.org/officeDocument/2006/relationships/diagramLayout" Target="../diagrams/layout8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diagramLayout" Target="../diagrams/layout7.xml"/><Relationship Id="rId22" Type="http://schemas.microsoft.com/office/2007/relationships/diagramDrawing" Target="../diagrams/drawing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13" Type="http://schemas.openxmlformats.org/officeDocument/2006/relationships/diagramLayout" Target="../diagrams/layout11.xml"/><Relationship Id="rId18" Type="http://schemas.openxmlformats.org/officeDocument/2006/relationships/diagramLayout" Target="../diagrams/layout12.xml"/><Relationship Id="rId3" Type="http://schemas.openxmlformats.org/officeDocument/2006/relationships/diagramLayout" Target="../diagrams/layout9.xml"/><Relationship Id="rId21" Type="http://schemas.microsoft.com/office/2007/relationships/diagramDrawing" Target="../diagrams/drawing12.xml"/><Relationship Id="rId7" Type="http://schemas.openxmlformats.org/officeDocument/2006/relationships/diagramData" Target="../diagrams/data10.xml"/><Relationship Id="rId12" Type="http://schemas.openxmlformats.org/officeDocument/2006/relationships/diagramData" Target="../diagrams/data11.xml"/><Relationship Id="rId17" Type="http://schemas.openxmlformats.org/officeDocument/2006/relationships/diagramData" Target="../diagrams/data12.xml"/><Relationship Id="rId2" Type="http://schemas.openxmlformats.org/officeDocument/2006/relationships/diagramData" Target="../diagrams/data9.xml"/><Relationship Id="rId16" Type="http://schemas.microsoft.com/office/2007/relationships/diagramDrawing" Target="../diagrams/drawing11.xml"/><Relationship Id="rId20" Type="http://schemas.openxmlformats.org/officeDocument/2006/relationships/diagramColors" Target="../diagrams/colors1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5" Type="http://schemas.openxmlformats.org/officeDocument/2006/relationships/diagramColors" Target="../diagrams/colors11.xml"/><Relationship Id="rId10" Type="http://schemas.openxmlformats.org/officeDocument/2006/relationships/diagramColors" Target="../diagrams/colors10.xml"/><Relationship Id="rId19" Type="http://schemas.openxmlformats.org/officeDocument/2006/relationships/diagramQuickStyle" Target="../diagrams/quickStyle12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Relationship Id="rId14" Type="http://schemas.openxmlformats.org/officeDocument/2006/relationships/diagramQuickStyle" Target="../diagrams/quickStyle11.xml"/><Relationship Id="rId2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4.xml"/><Relationship Id="rId13" Type="http://schemas.openxmlformats.org/officeDocument/2006/relationships/diagramData" Target="../diagrams/data15.xml"/><Relationship Id="rId18" Type="http://schemas.openxmlformats.org/officeDocument/2006/relationships/diagramData" Target="../diagrams/data16.xml"/><Relationship Id="rId26" Type="http://schemas.openxmlformats.org/officeDocument/2006/relationships/diagramColors" Target="../diagrams/colors17.xml"/><Relationship Id="rId3" Type="http://schemas.openxmlformats.org/officeDocument/2006/relationships/diagramData" Target="../diagrams/data13.xml"/><Relationship Id="rId21" Type="http://schemas.openxmlformats.org/officeDocument/2006/relationships/diagramColors" Target="../diagrams/colors16.xml"/><Relationship Id="rId7" Type="http://schemas.microsoft.com/office/2007/relationships/diagramDrawing" Target="../diagrams/drawing13.xml"/><Relationship Id="rId12" Type="http://schemas.microsoft.com/office/2007/relationships/diagramDrawing" Target="../diagrams/drawing14.xml"/><Relationship Id="rId17" Type="http://schemas.microsoft.com/office/2007/relationships/diagramDrawing" Target="../diagrams/drawing15.xml"/><Relationship Id="rId25" Type="http://schemas.openxmlformats.org/officeDocument/2006/relationships/diagramQuickStyle" Target="../diagrams/quickStyle17.xml"/><Relationship Id="rId2" Type="http://schemas.openxmlformats.org/officeDocument/2006/relationships/image" Target="../media/image3.jpeg"/><Relationship Id="rId16" Type="http://schemas.openxmlformats.org/officeDocument/2006/relationships/diagramColors" Target="../diagrams/colors15.xml"/><Relationship Id="rId20" Type="http://schemas.openxmlformats.org/officeDocument/2006/relationships/diagramQuickStyle" Target="../diagrams/quickStyle16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3.xml"/><Relationship Id="rId11" Type="http://schemas.openxmlformats.org/officeDocument/2006/relationships/diagramColors" Target="../diagrams/colors14.xml"/><Relationship Id="rId24" Type="http://schemas.openxmlformats.org/officeDocument/2006/relationships/diagramLayout" Target="../diagrams/layout17.xml"/><Relationship Id="rId5" Type="http://schemas.openxmlformats.org/officeDocument/2006/relationships/diagramQuickStyle" Target="../diagrams/quickStyle13.xml"/><Relationship Id="rId15" Type="http://schemas.openxmlformats.org/officeDocument/2006/relationships/diagramQuickStyle" Target="../diagrams/quickStyle15.xml"/><Relationship Id="rId23" Type="http://schemas.openxmlformats.org/officeDocument/2006/relationships/diagramData" Target="../diagrams/data17.xml"/><Relationship Id="rId10" Type="http://schemas.openxmlformats.org/officeDocument/2006/relationships/diagramQuickStyle" Target="../diagrams/quickStyle14.xml"/><Relationship Id="rId19" Type="http://schemas.openxmlformats.org/officeDocument/2006/relationships/diagramLayout" Target="../diagrams/layout16.xml"/><Relationship Id="rId4" Type="http://schemas.openxmlformats.org/officeDocument/2006/relationships/diagramLayout" Target="../diagrams/layout13.xml"/><Relationship Id="rId9" Type="http://schemas.openxmlformats.org/officeDocument/2006/relationships/diagramLayout" Target="../diagrams/layout14.xml"/><Relationship Id="rId14" Type="http://schemas.openxmlformats.org/officeDocument/2006/relationships/diagramLayout" Target="../diagrams/layout15.xml"/><Relationship Id="rId22" Type="http://schemas.microsoft.com/office/2007/relationships/diagramDrawing" Target="../diagrams/drawing16.xml"/><Relationship Id="rId27" Type="http://schemas.microsoft.com/office/2007/relationships/diagramDrawing" Target="../diagrams/drawing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ctrTitle"/>
          </p:nvPr>
        </p:nvSpPr>
        <p:spPr>
          <a:xfrm>
            <a:off x="357809" y="1550503"/>
            <a:ext cx="6301408" cy="1530627"/>
          </a:xfrm>
        </p:spPr>
        <p:txBody>
          <a:bodyPr>
            <a:noAutofit/>
          </a:bodyPr>
          <a:lstStyle/>
          <a:p>
            <a:r>
              <a:rPr lang="tr-TR" sz="7500" b="1" dirty="0">
                <a:solidFill>
                  <a:srgbClr val="FF0000"/>
                </a:solidFill>
              </a:rPr>
              <a:t>TAKIM İSMİ</a:t>
            </a:r>
            <a:endParaRPr lang="tr-TR" sz="7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Oval 4"/>
          <p:cNvSpPr/>
          <p:nvPr/>
        </p:nvSpPr>
        <p:spPr>
          <a:xfrm>
            <a:off x="281774" y="4091603"/>
            <a:ext cx="2978261" cy="3382622"/>
          </a:xfrm>
          <a:prstGeom prst="ellipse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16000" r="-16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1" name="Yuvarlatılmış Dikdörtgen 4"/>
          <p:cNvSpPr txBox="1"/>
          <p:nvPr/>
        </p:nvSpPr>
        <p:spPr>
          <a:xfrm>
            <a:off x="1726193" y="8269454"/>
            <a:ext cx="2279178" cy="4305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45720" rIns="91440" bIns="4572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tr-TR" sz="2400" b="1" kern="1200" dirty="0">
                <a:solidFill>
                  <a:schemeClr val="bg1"/>
                </a:solidFill>
              </a:rPr>
              <a:t>Ertuğrul ÖZAR</a:t>
            </a:r>
          </a:p>
        </p:txBody>
      </p:sp>
      <p:grpSp>
        <p:nvGrpSpPr>
          <p:cNvPr id="12" name="Grup 11"/>
          <p:cNvGrpSpPr/>
          <p:nvPr/>
        </p:nvGrpSpPr>
        <p:grpSpPr>
          <a:xfrm>
            <a:off x="3511823" y="4270513"/>
            <a:ext cx="2908853" cy="639418"/>
            <a:chOff x="2067339" y="0"/>
            <a:chExt cx="2325756" cy="477078"/>
          </a:xfrm>
        </p:grpSpPr>
        <p:sp>
          <p:nvSpPr>
            <p:cNvPr id="13" name="Yuvarlatılmış Dikdörtgen 12"/>
            <p:cNvSpPr/>
            <p:nvPr/>
          </p:nvSpPr>
          <p:spPr>
            <a:xfrm>
              <a:off x="2067339" y="0"/>
              <a:ext cx="2325756" cy="477078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Yuvarlatılmış Dikdörtgen 4"/>
            <p:cNvSpPr txBox="1"/>
            <p:nvPr/>
          </p:nvSpPr>
          <p:spPr>
            <a:xfrm>
              <a:off x="2090628" y="23289"/>
              <a:ext cx="2279177" cy="4305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45720" rIns="91440" bIns="4572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b="1" dirty="0">
                  <a:solidFill>
                    <a:schemeClr val="bg1"/>
                  </a:solidFill>
                </a:rPr>
                <a:t>ÜYE 1</a:t>
              </a:r>
              <a:endParaRPr lang="tr-TR" sz="24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9" name="Grup 18"/>
          <p:cNvGrpSpPr/>
          <p:nvPr/>
        </p:nvGrpSpPr>
        <p:grpSpPr>
          <a:xfrm>
            <a:off x="3505197" y="6390859"/>
            <a:ext cx="2908853" cy="639418"/>
            <a:chOff x="2067339" y="0"/>
            <a:chExt cx="2325756" cy="477078"/>
          </a:xfrm>
        </p:grpSpPr>
        <p:sp>
          <p:nvSpPr>
            <p:cNvPr id="20" name="Yuvarlatılmış Dikdörtgen 19"/>
            <p:cNvSpPr/>
            <p:nvPr/>
          </p:nvSpPr>
          <p:spPr>
            <a:xfrm>
              <a:off x="2067339" y="0"/>
              <a:ext cx="2325756" cy="477078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Yuvarlatılmış Dikdörtgen 4"/>
            <p:cNvSpPr txBox="1"/>
            <p:nvPr/>
          </p:nvSpPr>
          <p:spPr>
            <a:xfrm>
              <a:off x="2090628" y="23289"/>
              <a:ext cx="2279178" cy="4305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45720" rIns="91440" bIns="4572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b="1" dirty="0">
                  <a:solidFill>
                    <a:schemeClr val="bg1"/>
                  </a:solidFill>
                </a:rPr>
                <a:t>ÜYE 3</a:t>
              </a:r>
              <a:endParaRPr lang="tr-TR" sz="24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Grup 21"/>
          <p:cNvGrpSpPr/>
          <p:nvPr/>
        </p:nvGrpSpPr>
        <p:grpSpPr>
          <a:xfrm>
            <a:off x="3505198" y="5317435"/>
            <a:ext cx="2908853" cy="639418"/>
            <a:chOff x="2067339" y="0"/>
            <a:chExt cx="2325756" cy="477078"/>
          </a:xfrm>
        </p:grpSpPr>
        <p:sp>
          <p:nvSpPr>
            <p:cNvPr id="23" name="Yuvarlatılmış Dikdörtgen 22"/>
            <p:cNvSpPr/>
            <p:nvPr/>
          </p:nvSpPr>
          <p:spPr>
            <a:xfrm>
              <a:off x="2067339" y="0"/>
              <a:ext cx="2325756" cy="477078"/>
            </a:xfrm>
            <a:prstGeom prst="roundRect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Yuvarlatılmış Dikdörtgen 4"/>
            <p:cNvSpPr txBox="1"/>
            <p:nvPr/>
          </p:nvSpPr>
          <p:spPr>
            <a:xfrm>
              <a:off x="2090628" y="23289"/>
              <a:ext cx="2279178" cy="4305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45720" rIns="91440" bIns="4572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r-TR" sz="2400" b="1" dirty="0">
                  <a:solidFill>
                    <a:schemeClr val="bg1"/>
                  </a:solidFill>
                </a:rPr>
                <a:t>ÜYE 2</a:t>
              </a:r>
              <a:endParaRPr lang="tr-TR" sz="2400" b="1" kern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9583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871373854"/>
              </p:ext>
            </p:extLst>
          </p:nvPr>
        </p:nvGraphicFramePr>
        <p:xfrm>
          <a:off x="2266122" y="1789047"/>
          <a:ext cx="6460435" cy="477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yagram 6"/>
          <p:cNvGraphicFramePr/>
          <p:nvPr/>
        </p:nvGraphicFramePr>
        <p:xfrm>
          <a:off x="0" y="4876805"/>
          <a:ext cx="6825552" cy="622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Diyagram 7"/>
          <p:cNvGraphicFramePr/>
          <p:nvPr/>
        </p:nvGraphicFramePr>
        <p:xfrm>
          <a:off x="0" y="4837049"/>
          <a:ext cx="6825552" cy="622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9" name="Diyagram 8"/>
          <p:cNvGraphicFramePr/>
          <p:nvPr>
            <p:extLst>
              <p:ext uri="{D42A27DB-BD31-4B8C-83A1-F6EECF244321}">
                <p14:modId xmlns:p14="http://schemas.microsoft.com/office/powerpoint/2010/main" val="160842497"/>
              </p:ext>
            </p:extLst>
          </p:nvPr>
        </p:nvGraphicFramePr>
        <p:xfrm>
          <a:off x="32448" y="2392022"/>
          <a:ext cx="6825552" cy="622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2" name="Metin kutusu 1"/>
          <p:cNvSpPr txBox="1"/>
          <p:nvPr/>
        </p:nvSpPr>
        <p:spPr>
          <a:xfrm>
            <a:off x="298174" y="2981738"/>
            <a:ext cx="642067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US" dirty="0"/>
            </a:br>
            <a:r>
              <a:rPr lang="en-US" dirty="0"/>
              <a:t>4004- TÜBİTAK-116B171 </a:t>
            </a:r>
            <a:r>
              <a:rPr lang="en-US" dirty="0" err="1"/>
              <a:t>Doğanın</a:t>
            </a:r>
            <a:r>
              <a:rPr lang="en-US" dirty="0"/>
              <a:t> </a:t>
            </a:r>
            <a:r>
              <a:rPr lang="en-US" dirty="0" err="1"/>
              <a:t>Sanatla</a:t>
            </a:r>
            <a:r>
              <a:rPr lang="en-US" dirty="0"/>
              <a:t> </a:t>
            </a:r>
            <a:r>
              <a:rPr lang="en-US" dirty="0" err="1"/>
              <a:t>Stemi</a:t>
            </a:r>
            <a:r>
              <a:rPr lang="en-US" dirty="0"/>
              <a:t> (</a:t>
            </a:r>
            <a:r>
              <a:rPr lang="en-US" dirty="0" err="1"/>
              <a:t>Yürütücü</a:t>
            </a:r>
            <a:r>
              <a:rPr lang="en-US" dirty="0"/>
              <a:t>)</a:t>
            </a:r>
            <a:endParaRPr lang="tr-TR" dirty="0"/>
          </a:p>
          <a:p>
            <a:endParaRPr lang="tr-TR" dirty="0"/>
          </a:p>
          <a:p>
            <a:r>
              <a:rPr lang="en-US" dirty="0"/>
              <a:t>4004- TÜBİTAK-115B267 </a:t>
            </a:r>
            <a:r>
              <a:rPr lang="en-US" dirty="0" err="1"/>
              <a:t>Robotlarla</a:t>
            </a:r>
            <a:r>
              <a:rPr lang="en-US" dirty="0"/>
              <a:t>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Öğreniyorum</a:t>
            </a:r>
            <a:r>
              <a:rPr lang="en-US" dirty="0"/>
              <a:t> (</a:t>
            </a:r>
            <a:r>
              <a:rPr lang="en-US" dirty="0" err="1"/>
              <a:t>Uzman</a:t>
            </a:r>
            <a:r>
              <a:rPr lang="en-US" dirty="0"/>
              <a:t>) </a:t>
            </a:r>
            <a:endParaRPr lang="tr-TR" dirty="0"/>
          </a:p>
          <a:p>
            <a:endParaRPr lang="tr-TR" dirty="0"/>
          </a:p>
          <a:p>
            <a:r>
              <a:rPr lang="en-US" dirty="0"/>
              <a:t>4004- TÜBİTAK-116B384 </a:t>
            </a:r>
            <a:r>
              <a:rPr lang="en-US" dirty="0" err="1"/>
              <a:t>Robotlarla</a:t>
            </a:r>
            <a:r>
              <a:rPr lang="en-US" dirty="0"/>
              <a:t>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Yolculuğu</a:t>
            </a:r>
            <a:r>
              <a:rPr lang="en-US" dirty="0"/>
              <a:t> (</a:t>
            </a:r>
            <a:r>
              <a:rPr lang="en-US" dirty="0" err="1"/>
              <a:t>Eğitmen</a:t>
            </a:r>
            <a:r>
              <a:rPr lang="en-US" dirty="0"/>
              <a:t>)</a:t>
            </a:r>
            <a:endParaRPr lang="tr-TR" dirty="0"/>
          </a:p>
          <a:p>
            <a:endParaRPr lang="tr-TR" dirty="0"/>
          </a:p>
          <a:p>
            <a:r>
              <a:rPr lang="en-US" dirty="0"/>
              <a:t>TUBİTAK-</a:t>
            </a:r>
            <a:r>
              <a:rPr lang="en-US" dirty="0" err="1"/>
              <a:t>Erciyes</a:t>
            </a:r>
            <a:r>
              <a:rPr lang="en-US" dirty="0"/>
              <a:t> </a:t>
            </a:r>
            <a:r>
              <a:rPr lang="en-US" dirty="0" err="1"/>
              <a:t>Üniversitesi</a:t>
            </a:r>
            <a:r>
              <a:rPr lang="en-US" dirty="0"/>
              <a:t> </a:t>
            </a:r>
            <a:r>
              <a:rPr lang="en-US" dirty="0" err="1"/>
              <a:t>Araştırmacı</a:t>
            </a:r>
            <a:r>
              <a:rPr lang="en-US" dirty="0"/>
              <a:t> </a:t>
            </a:r>
            <a:r>
              <a:rPr lang="en-US" dirty="0" err="1"/>
              <a:t>Öğretmen</a:t>
            </a:r>
            <a:r>
              <a:rPr lang="en-US" dirty="0"/>
              <a:t>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Danışmanlığı</a:t>
            </a:r>
            <a:r>
              <a:rPr lang="en-US" dirty="0"/>
              <a:t> </a:t>
            </a:r>
            <a:r>
              <a:rPr lang="en-US" dirty="0" err="1"/>
              <a:t>Semineri</a:t>
            </a:r>
            <a:r>
              <a:rPr lang="en-US" dirty="0"/>
              <a:t> (</a:t>
            </a:r>
            <a:r>
              <a:rPr lang="en-US" dirty="0" err="1"/>
              <a:t>Katılımcı</a:t>
            </a:r>
            <a:r>
              <a:rPr lang="en-US" dirty="0"/>
              <a:t>)</a:t>
            </a:r>
            <a:endParaRPr lang="tr-TR" dirty="0"/>
          </a:p>
          <a:p>
            <a:endParaRPr lang="tr-TR" dirty="0"/>
          </a:p>
          <a:p>
            <a:r>
              <a:rPr lang="en-US" dirty="0"/>
              <a:t>2229- TÜBİTAK- Bu </a:t>
            </a:r>
            <a:r>
              <a:rPr lang="en-US" dirty="0" err="1"/>
              <a:t>Benim</a:t>
            </a:r>
            <a:r>
              <a:rPr lang="en-US" dirty="0"/>
              <a:t> </a:t>
            </a:r>
            <a:r>
              <a:rPr lang="en-US" dirty="0" err="1"/>
              <a:t>Eserim</a:t>
            </a:r>
            <a:r>
              <a:rPr lang="en-US" dirty="0"/>
              <a:t>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Danışmanlığı</a:t>
            </a:r>
            <a:r>
              <a:rPr lang="en-US" dirty="0"/>
              <a:t> (</a:t>
            </a:r>
            <a:r>
              <a:rPr lang="en-US" dirty="0" err="1"/>
              <a:t>Katılımcı</a:t>
            </a:r>
            <a:r>
              <a:rPr lang="en-US" dirty="0"/>
              <a:t>)</a:t>
            </a:r>
            <a:endParaRPr lang="tr-TR" dirty="0"/>
          </a:p>
          <a:p>
            <a:r>
              <a:rPr lang="en-US" dirty="0"/>
              <a:t> </a:t>
            </a:r>
            <a:endParaRPr lang="tr-TR" dirty="0"/>
          </a:p>
          <a:p>
            <a:r>
              <a:rPr lang="en-US" dirty="0"/>
              <a:t>Fen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Teknoloji</a:t>
            </a:r>
            <a:r>
              <a:rPr lang="en-US" dirty="0"/>
              <a:t> </a:t>
            </a:r>
            <a:r>
              <a:rPr lang="en-US" dirty="0" err="1"/>
              <a:t>Öğretmenlerinin</a:t>
            </a:r>
            <a:r>
              <a:rPr lang="en-US" dirty="0"/>
              <a:t> </a:t>
            </a:r>
            <a:r>
              <a:rPr lang="en-US" dirty="0" err="1"/>
              <a:t>Bilimsel</a:t>
            </a:r>
            <a:r>
              <a:rPr lang="en-US" dirty="0"/>
              <a:t> </a:t>
            </a:r>
            <a:r>
              <a:rPr lang="en-US" dirty="0" err="1"/>
              <a:t>Araştırma</a:t>
            </a:r>
            <a:r>
              <a:rPr lang="en-US" dirty="0"/>
              <a:t> </a:t>
            </a:r>
            <a:r>
              <a:rPr lang="en-US" dirty="0" err="1"/>
              <a:t>Becerilerinin</a:t>
            </a:r>
            <a:r>
              <a:rPr lang="en-US" dirty="0"/>
              <a:t> </a:t>
            </a:r>
            <a:r>
              <a:rPr lang="en-US" dirty="0" err="1"/>
              <a:t>Geliştirilmesi</a:t>
            </a:r>
            <a:r>
              <a:rPr lang="en-US" dirty="0"/>
              <a:t> </a:t>
            </a:r>
            <a:r>
              <a:rPr lang="en-US" dirty="0" err="1"/>
              <a:t>Eğitimi</a:t>
            </a:r>
            <a:r>
              <a:rPr lang="en-US" dirty="0"/>
              <a:t> (</a:t>
            </a:r>
            <a:r>
              <a:rPr lang="en-US" dirty="0" err="1"/>
              <a:t>Katılımcı</a:t>
            </a:r>
            <a:r>
              <a:rPr lang="en-US" dirty="0"/>
              <a:t>)</a:t>
            </a:r>
            <a:endParaRPr lang="tr-TR" dirty="0"/>
          </a:p>
          <a:p>
            <a:endParaRPr lang="tr-TR" dirty="0"/>
          </a:p>
          <a:p>
            <a:r>
              <a:rPr lang="en-US" dirty="0"/>
              <a:t>4006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Genç</a:t>
            </a:r>
            <a:r>
              <a:rPr lang="en-US" dirty="0"/>
              <a:t> Robot Eğitimi-1 (</a:t>
            </a:r>
            <a:r>
              <a:rPr lang="en-US" dirty="0" err="1"/>
              <a:t>Eğitici</a:t>
            </a:r>
            <a:r>
              <a:rPr lang="en-US" dirty="0"/>
              <a:t> </a:t>
            </a:r>
            <a:r>
              <a:rPr lang="en-US" dirty="0" err="1"/>
              <a:t>Eğitimi</a:t>
            </a:r>
            <a:r>
              <a:rPr lang="en-US" dirty="0"/>
              <a:t>) 4006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Genç</a:t>
            </a:r>
            <a:r>
              <a:rPr lang="en-US" dirty="0"/>
              <a:t> </a:t>
            </a:r>
            <a:endParaRPr lang="tr-TR" dirty="0"/>
          </a:p>
          <a:p>
            <a:endParaRPr lang="tr-TR" dirty="0"/>
          </a:p>
          <a:p>
            <a:r>
              <a:rPr lang="en-US" dirty="0"/>
              <a:t>Robot Eğitimi-2 (</a:t>
            </a:r>
            <a:r>
              <a:rPr lang="en-US" dirty="0" err="1"/>
              <a:t>Eğitici</a:t>
            </a:r>
            <a:r>
              <a:rPr lang="en-US" dirty="0"/>
              <a:t> </a:t>
            </a:r>
            <a:r>
              <a:rPr lang="en-US" dirty="0" err="1"/>
              <a:t>Eğitimi</a:t>
            </a:r>
            <a:r>
              <a:rPr lang="en-US" dirty="0"/>
              <a:t>)</a:t>
            </a:r>
            <a:endParaRPr lang="tr-TR" dirty="0"/>
          </a:p>
          <a:p>
            <a:endParaRPr lang="tr-TR" dirty="0"/>
          </a:p>
          <a:p>
            <a:r>
              <a:rPr lang="en-US" dirty="0"/>
              <a:t>Turkish Teacher </a:t>
            </a:r>
            <a:r>
              <a:rPr lang="en-US" dirty="0" err="1"/>
              <a:t>Programme</a:t>
            </a:r>
            <a:r>
              <a:rPr lang="en-US" dirty="0"/>
              <a:t> </a:t>
            </a:r>
            <a:r>
              <a:rPr lang="en-US" dirty="0" err="1"/>
              <a:t>ATLAS,CMS,compass</a:t>
            </a:r>
            <a:r>
              <a:rPr lang="en-US" dirty="0"/>
              <a:t> and CAST</a:t>
            </a:r>
            <a:endParaRPr lang="tr-TR" dirty="0"/>
          </a:p>
          <a:p>
            <a:r>
              <a:rPr lang="en-US" dirty="0"/>
              <a:t>Experiments (</a:t>
            </a:r>
            <a:r>
              <a:rPr lang="en-US" dirty="0" err="1"/>
              <a:t>Cern</a:t>
            </a:r>
            <a:r>
              <a:rPr lang="en-US" dirty="0"/>
              <a:t> – </a:t>
            </a:r>
            <a:r>
              <a:rPr lang="en-US" dirty="0" err="1"/>
              <a:t>İsviçre</a:t>
            </a:r>
            <a:r>
              <a:rPr lang="en-US" dirty="0"/>
              <a:t>) (</a:t>
            </a:r>
            <a:r>
              <a:rPr lang="en-US" dirty="0" err="1"/>
              <a:t>Katılımcı</a:t>
            </a:r>
            <a:r>
              <a:rPr lang="en-US" dirty="0"/>
              <a:t>)</a:t>
            </a:r>
            <a:endParaRPr lang="tr-TR" dirty="0"/>
          </a:p>
          <a:p>
            <a:endParaRPr lang="tr-TR" dirty="0"/>
          </a:p>
          <a:p>
            <a:r>
              <a:rPr lang="en-US" dirty="0"/>
              <a:t>Comenius </a:t>
            </a:r>
            <a:r>
              <a:rPr lang="en-US" dirty="0" err="1"/>
              <a:t>Okul</a:t>
            </a:r>
            <a:r>
              <a:rPr lang="en-US" dirty="0"/>
              <a:t> </a:t>
            </a:r>
            <a:r>
              <a:rPr lang="en-US" dirty="0" err="1"/>
              <a:t>Ortaklığı</a:t>
            </a:r>
            <a:r>
              <a:rPr lang="en-US" dirty="0"/>
              <a:t> </a:t>
            </a:r>
            <a:r>
              <a:rPr lang="en-US" dirty="0" err="1"/>
              <a:t>Projesi</a:t>
            </a:r>
            <a:r>
              <a:rPr lang="en-US" dirty="0"/>
              <a:t>" Differences are the wealth for the world” (</a:t>
            </a:r>
            <a:r>
              <a:rPr lang="en-US" dirty="0" err="1"/>
              <a:t>Proje</a:t>
            </a:r>
            <a:r>
              <a:rPr lang="en-US" dirty="0"/>
              <a:t> </a:t>
            </a:r>
            <a:r>
              <a:rPr lang="en-US" dirty="0" err="1"/>
              <a:t>Koordinatörü</a:t>
            </a:r>
            <a:r>
              <a:rPr lang="en-US" dirty="0"/>
              <a:t>)</a:t>
            </a:r>
            <a:endParaRPr lang="tr-TR" dirty="0"/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104" y="302116"/>
            <a:ext cx="2005882" cy="2063398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39699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Resim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494" y="341872"/>
            <a:ext cx="2005882" cy="2063398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995633306"/>
              </p:ext>
            </p:extLst>
          </p:nvPr>
        </p:nvGraphicFramePr>
        <p:xfrm>
          <a:off x="2345635" y="1689655"/>
          <a:ext cx="6460435" cy="477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yagram 6"/>
          <p:cNvGraphicFramePr/>
          <p:nvPr/>
        </p:nvGraphicFramePr>
        <p:xfrm>
          <a:off x="0" y="4876805"/>
          <a:ext cx="6825552" cy="622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8" name="Diyagram 7"/>
          <p:cNvGraphicFramePr/>
          <p:nvPr/>
        </p:nvGraphicFramePr>
        <p:xfrm>
          <a:off x="0" y="4837049"/>
          <a:ext cx="6825552" cy="622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9" name="Diyagram 8"/>
          <p:cNvGraphicFramePr/>
          <p:nvPr>
            <p:extLst>
              <p:ext uri="{D42A27DB-BD31-4B8C-83A1-F6EECF244321}">
                <p14:modId xmlns:p14="http://schemas.microsoft.com/office/powerpoint/2010/main" val="599036034"/>
              </p:ext>
            </p:extLst>
          </p:nvPr>
        </p:nvGraphicFramePr>
        <p:xfrm>
          <a:off x="32448" y="2570926"/>
          <a:ext cx="6825552" cy="622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33513"/>
              </p:ext>
            </p:extLst>
          </p:nvPr>
        </p:nvGraphicFramePr>
        <p:xfrm>
          <a:off x="397565" y="3506102"/>
          <a:ext cx="6162261" cy="628491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612213">
                  <a:extLst>
                    <a:ext uri="{9D8B030D-6E8A-4147-A177-3AD203B41FA5}">
                      <a16:colId xmlns:a16="http://schemas.microsoft.com/office/drawing/2014/main" val="691734505"/>
                    </a:ext>
                  </a:extLst>
                </a:gridCol>
                <a:gridCol w="2104797">
                  <a:extLst>
                    <a:ext uri="{9D8B030D-6E8A-4147-A177-3AD203B41FA5}">
                      <a16:colId xmlns:a16="http://schemas.microsoft.com/office/drawing/2014/main" val="807678483"/>
                    </a:ext>
                  </a:extLst>
                </a:gridCol>
                <a:gridCol w="1445251">
                  <a:extLst>
                    <a:ext uri="{9D8B030D-6E8A-4147-A177-3AD203B41FA5}">
                      <a16:colId xmlns:a16="http://schemas.microsoft.com/office/drawing/2014/main" val="4004403692"/>
                    </a:ext>
                  </a:extLst>
                </a:gridCol>
              </a:tblGrid>
              <a:tr h="656159">
                <a:tc>
                  <a:txBody>
                    <a:bodyPr/>
                    <a:lstStyle/>
                    <a:p>
                      <a:pPr marL="99060" marR="95250" algn="ctr">
                        <a:lnSpc>
                          <a:spcPct val="113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Yaratıcı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Çocuklar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Derneği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Samsung </a:t>
                      </a: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Geleceğin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Mucitleri</a:t>
                      </a:r>
                      <a:endParaRPr lang="tr-TR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74980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Basston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3975" marR="46990"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Türkiye 2.liği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8083859"/>
                  </a:ext>
                </a:extLst>
              </a:tr>
              <a:tr h="341108">
                <a:tc>
                  <a:txBody>
                    <a:bodyPr/>
                    <a:lstStyle/>
                    <a:p>
                      <a:pPr marR="130175" algn="r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Ulusal İnovasyon Haftası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23825" algn="r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Gazı Boşalt Hava Al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2070" marR="46990" algn="ctr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Yarı Final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6256084"/>
                  </a:ext>
                </a:extLst>
              </a:tr>
              <a:tr h="656159">
                <a:tc>
                  <a:txBody>
                    <a:bodyPr/>
                    <a:lstStyle/>
                    <a:p>
                      <a:pPr marL="97790" marR="952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Bilim Sanayi ve Teknoloji Bakanlığı Verimlilik Yarışması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19405" marR="216535" indent="-36830">
                        <a:lnSpc>
                          <a:spcPct val="115000"/>
                        </a:lnSpc>
                        <a:spcBef>
                          <a:spcPts val="79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QR LAB. (Akıllı Laboratuvar)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02260" marR="254635" indent="-36830">
                        <a:lnSpc>
                          <a:spcPct val="115000"/>
                        </a:lnSpc>
                        <a:spcBef>
                          <a:spcPts val="79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Türkiye 3.lüğü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3766925"/>
                  </a:ext>
                </a:extLst>
              </a:tr>
              <a:tr h="656159">
                <a:tc>
                  <a:txBody>
                    <a:bodyPr/>
                    <a:lstStyle/>
                    <a:p>
                      <a:pPr marL="99060" marR="9525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Yaratıcı Çocuklar Derneği Samsung Geleceğin Mucitleri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3390" indent="-131445">
                        <a:lnSpc>
                          <a:spcPct val="115000"/>
                        </a:lnSpc>
                        <a:spcBef>
                          <a:spcPts val="79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Çantam Beni Düşünür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6520" indent="135255">
                        <a:lnSpc>
                          <a:spcPct val="115000"/>
                        </a:lnSpc>
                        <a:spcBef>
                          <a:spcPts val="79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Jüri Özel Teşvik Ödülü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2117748"/>
                  </a:ext>
                </a:extLst>
              </a:tr>
              <a:tr h="341108">
                <a:tc>
                  <a:txBody>
                    <a:bodyPr/>
                    <a:lstStyle/>
                    <a:p>
                      <a:pPr marR="130175" algn="r"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Ulusal İnovasyon Haftası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78105" algn="r"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Akıllı Manyetik Geçit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3975" marR="46990" algn="ctr">
                        <a:spcBef>
                          <a:spcPts val="21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Final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7540883"/>
                  </a:ext>
                </a:extLst>
              </a:tr>
              <a:tr h="1176822">
                <a:tc>
                  <a:txBody>
                    <a:bodyPr/>
                    <a:lstStyle/>
                    <a:p>
                      <a:pPr marL="330200">
                        <a:spcBef>
                          <a:spcPts val="79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2204- B- TÜBİTAK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9060" marR="94615" algn="ctr">
                        <a:lnSpc>
                          <a:spcPct val="113000"/>
                        </a:lnSpc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Ortaokullar Arası Proje Yarışması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19430" indent="-260985">
                        <a:lnSpc>
                          <a:spcPct val="113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İnovatif Ekmek Dolabı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12090" marR="206375" indent="6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Biyoloji Alanında Türkiye </a:t>
                      </a: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Birinciliği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4485819"/>
                  </a:ext>
                </a:extLst>
              </a:tr>
              <a:tr h="842702">
                <a:tc>
                  <a:txBody>
                    <a:bodyPr/>
                    <a:lstStyle/>
                    <a:p>
                      <a:pPr marL="99060" marR="95250" algn="ctr">
                        <a:lnSpc>
                          <a:spcPct val="113000"/>
                        </a:lnSpc>
                        <a:spcBef>
                          <a:spcPts val="79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Yaratıcı Çocuklar Derneği Samsung Geleceğin Mucitleri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20675">
                        <a:spcBef>
                          <a:spcPts val="98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Güvenli Baza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2070" marR="4699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Türkiye Finalleri Mansiyon Ödülü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5293673"/>
                  </a:ext>
                </a:extLst>
              </a:tr>
              <a:tr h="770809">
                <a:tc>
                  <a:txBody>
                    <a:bodyPr/>
                    <a:lstStyle/>
                    <a:p>
                      <a:pPr marL="33020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2204- B- TÜBİTAK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9060" marR="94615" algn="ctr">
                        <a:lnSpc>
                          <a:spcPct val="115000"/>
                        </a:lnSpc>
                        <a:spcBef>
                          <a:spcPts val="195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Ortaokullar Arası Proje Yarışması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9695" marR="95250" indent="-1905" algn="ctr">
                        <a:lnSpc>
                          <a:spcPct val="113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SOHATS (Sokak Hayvanları için Akıllı Takip Sistemi)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3975" marR="46355"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Bölge 1. liği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7597534"/>
                  </a:ext>
                </a:extLst>
              </a:tr>
              <a:tr h="843887">
                <a:tc>
                  <a:txBody>
                    <a:bodyPr/>
                    <a:lstStyle/>
                    <a:p>
                      <a:pPr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20370" marR="118745" indent="-2565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StarT Luma Uluslararası Proje Yarışması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84455" indent="654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Secure Bed, Smart Ring, Water Analysis</a:t>
                      </a:r>
                      <a:endParaRPr lang="tr-TR" sz="10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2250" marR="213995" algn="ctr">
                        <a:lnSpc>
                          <a:spcPct val="113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100" spc="-5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YouTube </a:t>
                      </a: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Halk</a:t>
                      </a:r>
                      <a:endParaRPr lang="tr-TR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53975" marR="46990" algn="ctr">
                        <a:lnSpc>
                          <a:spcPct val="115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Oylaması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Yarı</a:t>
                      </a: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Final</a:t>
                      </a:r>
                      <a:endParaRPr lang="tr-TR" sz="10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7512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87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871373854"/>
              </p:ext>
            </p:extLst>
          </p:nvPr>
        </p:nvGraphicFramePr>
        <p:xfrm>
          <a:off x="2266122" y="1789047"/>
          <a:ext cx="6460435" cy="477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yagram 6"/>
          <p:cNvGraphicFramePr/>
          <p:nvPr/>
        </p:nvGraphicFramePr>
        <p:xfrm>
          <a:off x="0" y="4876805"/>
          <a:ext cx="6825552" cy="622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8" name="Diyagram 7"/>
          <p:cNvGraphicFramePr/>
          <p:nvPr/>
        </p:nvGraphicFramePr>
        <p:xfrm>
          <a:off x="0" y="4837049"/>
          <a:ext cx="6825552" cy="622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9" name="Diyagram 8"/>
          <p:cNvGraphicFramePr/>
          <p:nvPr>
            <p:extLst>
              <p:ext uri="{D42A27DB-BD31-4B8C-83A1-F6EECF244321}">
                <p14:modId xmlns:p14="http://schemas.microsoft.com/office/powerpoint/2010/main" val="3714368795"/>
              </p:ext>
            </p:extLst>
          </p:nvPr>
        </p:nvGraphicFramePr>
        <p:xfrm>
          <a:off x="32448" y="2392022"/>
          <a:ext cx="6825552" cy="622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sp>
        <p:nvSpPr>
          <p:cNvPr id="2" name="Metin kutusu 1"/>
          <p:cNvSpPr txBox="1"/>
          <p:nvPr/>
        </p:nvSpPr>
        <p:spPr>
          <a:xfrm>
            <a:off x="298174" y="3478695"/>
            <a:ext cx="6221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Microsoft </a:t>
            </a:r>
            <a:r>
              <a:rPr lang="en-US" dirty="0" err="1"/>
              <a:t>Harikalar</a:t>
            </a:r>
            <a:r>
              <a:rPr lang="en-US" dirty="0"/>
              <a:t> </a:t>
            </a:r>
            <a:r>
              <a:rPr lang="en-US" dirty="0" err="1"/>
              <a:t>Yaratan</a:t>
            </a:r>
            <a:r>
              <a:rPr lang="en-US" dirty="0"/>
              <a:t> </a:t>
            </a:r>
            <a:r>
              <a:rPr lang="en-US" dirty="0" err="1"/>
              <a:t>Öğretmen</a:t>
            </a:r>
            <a:r>
              <a:rPr lang="en-US" dirty="0"/>
              <a:t> </a:t>
            </a:r>
            <a:r>
              <a:rPr lang="en-US" dirty="0" err="1"/>
              <a:t>Ödülü</a:t>
            </a:r>
            <a:endParaRPr lang="tr-TR" dirty="0"/>
          </a:p>
          <a:p>
            <a:r>
              <a:rPr lang="en-US" dirty="0" err="1"/>
              <a:t>Başarı</a:t>
            </a:r>
            <a:r>
              <a:rPr lang="en-US" dirty="0"/>
              <a:t> </a:t>
            </a:r>
            <a:r>
              <a:rPr lang="en-US" dirty="0" err="1"/>
              <a:t>Belgesi</a:t>
            </a:r>
            <a:endParaRPr lang="tr-TR" dirty="0"/>
          </a:p>
          <a:p>
            <a:endParaRPr lang="tr-TR" dirty="0"/>
          </a:p>
          <a:p>
            <a:r>
              <a:rPr lang="en-US" dirty="0" err="1"/>
              <a:t>Başakşehir</a:t>
            </a:r>
            <a:r>
              <a:rPr lang="en-US" dirty="0"/>
              <a:t> B.B. </a:t>
            </a:r>
            <a:r>
              <a:rPr lang="en-US" dirty="0" err="1"/>
              <a:t>Türkiye</a:t>
            </a:r>
            <a:r>
              <a:rPr lang="en-US" dirty="0"/>
              <a:t> </a:t>
            </a:r>
            <a:r>
              <a:rPr lang="en-US" dirty="0" err="1"/>
              <a:t>Ulusal</a:t>
            </a:r>
            <a:r>
              <a:rPr lang="en-US" dirty="0"/>
              <a:t> </a:t>
            </a:r>
            <a:r>
              <a:rPr lang="en-US" dirty="0" err="1"/>
              <a:t>İnovasyon</a:t>
            </a:r>
            <a:r>
              <a:rPr lang="en-US" dirty="0"/>
              <a:t> </a:t>
            </a:r>
            <a:r>
              <a:rPr lang="en-US" dirty="0" err="1"/>
              <a:t>Yarışması</a:t>
            </a:r>
            <a:r>
              <a:rPr lang="en-US" dirty="0"/>
              <a:t> / </a:t>
            </a:r>
            <a:r>
              <a:rPr lang="en-US" dirty="0" err="1"/>
              <a:t>Öğretmen</a:t>
            </a:r>
            <a:r>
              <a:rPr lang="en-US" dirty="0"/>
              <a:t> </a:t>
            </a:r>
            <a:r>
              <a:rPr lang="en-US" dirty="0" err="1"/>
              <a:t>Akademisyen</a:t>
            </a:r>
            <a:r>
              <a:rPr lang="en-US" dirty="0"/>
              <a:t> </a:t>
            </a:r>
            <a:r>
              <a:rPr lang="en-US" dirty="0" err="1"/>
              <a:t>Kategorisi</a:t>
            </a:r>
            <a:r>
              <a:rPr lang="en-US" dirty="0"/>
              <a:t> / </a:t>
            </a:r>
            <a:r>
              <a:rPr lang="en-US" dirty="0" err="1"/>
              <a:t>Türkiye</a:t>
            </a:r>
            <a:r>
              <a:rPr lang="en-US" dirty="0"/>
              <a:t> 3. </a:t>
            </a:r>
            <a:r>
              <a:rPr lang="en-US" dirty="0" err="1"/>
              <a:t>lüğü</a:t>
            </a:r>
            <a:endParaRPr lang="tr-TR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738" y="302116"/>
            <a:ext cx="2005882" cy="2063398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722189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 descr="Beyaz tahtada gülen ve yazan öğretm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67929" y="607885"/>
            <a:ext cx="1922141" cy="1281114"/>
          </a:xfrm>
          <a:prstGeom prst="rect">
            <a:avLst/>
          </a:prstGeom>
        </p:spPr>
      </p:pic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545771286"/>
              </p:ext>
            </p:extLst>
          </p:nvPr>
        </p:nvGraphicFramePr>
        <p:xfrm>
          <a:off x="2286000" y="1490873"/>
          <a:ext cx="6460435" cy="477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Diyagram 5"/>
          <p:cNvGraphicFramePr/>
          <p:nvPr/>
        </p:nvGraphicFramePr>
        <p:xfrm>
          <a:off x="0" y="2458283"/>
          <a:ext cx="6825552" cy="622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Diyagram 6"/>
          <p:cNvGraphicFramePr/>
          <p:nvPr/>
        </p:nvGraphicFramePr>
        <p:xfrm>
          <a:off x="0" y="4876805"/>
          <a:ext cx="6825552" cy="622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8" name="Diyagram 7">
            <a:extLst>
              <a:ext uri="{FF2B5EF4-FFF2-40B4-BE49-F238E27FC236}">
                <a16:creationId xmlns:a16="http://schemas.microsoft.com/office/drawing/2014/main" id="{DFEB0F8D-63AE-4FA0-AD71-70848712752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4000372"/>
              </p:ext>
            </p:extLst>
          </p:nvPr>
        </p:nvGraphicFramePr>
        <p:xfrm>
          <a:off x="0" y="4734344"/>
          <a:ext cx="6825552" cy="622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9" name="Diyagram 8">
            <a:extLst>
              <a:ext uri="{FF2B5EF4-FFF2-40B4-BE49-F238E27FC236}">
                <a16:creationId xmlns:a16="http://schemas.microsoft.com/office/drawing/2014/main" id="{9B541242-C916-476E-9D14-7B8FC6F65D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8081330"/>
              </p:ext>
            </p:extLst>
          </p:nvPr>
        </p:nvGraphicFramePr>
        <p:xfrm>
          <a:off x="32448" y="7010405"/>
          <a:ext cx="6825552" cy="6228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</p:spTree>
    <p:extLst>
      <p:ext uri="{BB962C8B-B14F-4D97-AF65-F5344CB8AC3E}">
        <p14:creationId xmlns:p14="http://schemas.microsoft.com/office/powerpoint/2010/main" val="4016294889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</TotalTime>
  <Words>297</Words>
  <Application>Microsoft Office PowerPoint</Application>
  <PresentationFormat>A4 Kağıt (210x297 mm)</PresentationFormat>
  <Paragraphs>76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Wingdings 2</vt:lpstr>
      <vt:lpstr>HDOfficeLightV0</vt:lpstr>
      <vt:lpstr>Office Teması</vt:lpstr>
      <vt:lpstr>TAKIM İSMİ</vt:lpstr>
      <vt:lpstr>PowerPoint Sunusu</vt:lpstr>
      <vt:lpstr>PowerPoint Sunusu</vt:lpstr>
      <vt:lpstr>PowerPoint Sunusu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İNAVATÖR</dc:title>
  <dc:creator>Windows Kullanıcısı</dc:creator>
  <cp:lastModifiedBy>cuneyt akyol</cp:lastModifiedBy>
  <cp:revision>16</cp:revision>
  <dcterms:created xsi:type="dcterms:W3CDTF">2019-02-27T10:50:34Z</dcterms:created>
  <dcterms:modified xsi:type="dcterms:W3CDTF">2020-05-05T14:54:03Z</dcterms:modified>
</cp:coreProperties>
</file>